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30"/>
  </p:notesMasterIdLst>
  <p:handoutMasterIdLst>
    <p:handoutMasterId r:id="rId31"/>
  </p:handoutMasterIdLst>
  <p:sldIdLst>
    <p:sldId id="256" r:id="rId5"/>
    <p:sldId id="287" r:id="rId6"/>
    <p:sldId id="296" r:id="rId7"/>
    <p:sldId id="297" r:id="rId8"/>
    <p:sldId id="298" r:id="rId9"/>
    <p:sldId id="291" r:id="rId10"/>
    <p:sldId id="295" r:id="rId11"/>
    <p:sldId id="258" r:id="rId12"/>
    <p:sldId id="267" r:id="rId13"/>
    <p:sldId id="300" r:id="rId14"/>
    <p:sldId id="302" r:id="rId15"/>
    <p:sldId id="303" r:id="rId16"/>
    <p:sldId id="301" r:id="rId17"/>
    <p:sldId id="273" r:id="rId18"/>
    <p:sldId id="280" r:id="rId19"/>
    <p:sldId id="284" r:id="rId20"/>
    <p:sldId id="269" r:id="rId21"/>
    <p:sldId id="299" r:id="rId22"/>
    <p:sldId id="268" r:id="rId23"/>
    <p:sldId id="271" r:id="rId24"/>
    <p:sldId id="270" r:id="rId25"/>
    <p:sldId id="272" r:id="rId26"/>
    <p:sldId id="288" r:id="rId27"/>
    <p:sldId id="266" r:id="rId28"/>
    <p:sldId id="282" r:id="rId29"/>
  </p:sldIdLst>
  <p:sldSz cx="12192000" cy="6858000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A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158CA4-2E7E-445F-9EA4-32154317BB2D}" v="14" dt="2026-09-16T14:18:03.9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3"/>
  </p:normalViewPr>
  <p:slideViewPr>
    <p:cSldViewPr snapToGrid="0" snapToObjects="1" showGuides="1">
      <p:cViewPr varScale="1">
        <p:scale>
          <a:sx n="107" d="100"/>
          <a:sy n="107" d="100"/>
        </p:scale>
        <p:origin x="714" y="7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>
        <p:scale>
          <a:sx n="90" d="100"/>
          <a:sy n="90" d="100"/>
        </p:scale>
        <p:origin x="3840" y="3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475" y="7346747"/>
            <a:ext cx="6320226" cy="378906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5180139"/>
            <a:ext cx="12254505" cy="7346744"/>
          </a:xfrm>
          <a:prstGeom prst="rect">
            <a:avLst/>
          </a:prstGeom>
        </p:spPr>
      </p:pic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de-AT" dirty="0"/>
              <a:t>Gymnasium Klosterneuburg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8FF07F-4686-EE47-96BF-BA37CE008FBE}" type="datetimeFigureOut">
              <a:rPr lang="de-AT" smtClean="0"/>
              <a:t>18.09.2026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573819-B58B-864F-B088-A21908D65CD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11210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641C09-DA34-7F40-B765-2DEBA9234D21}" type="datetimeFigureOut">
              <a:rPr lang="de-AT" smtClean="0"/>
              <a:t>18.09.2026</a:t>
            </a:fld>
            <a:endParaRPr lang="de-A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CE99EF-F45A-CB45-A860-55FBC14195B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10001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2131" y="440870"/>
            <a:ext cx="9856269" cy="141773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de-AT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0" y="1858607"/>
            <a:ext cx="9856269" cy="51353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AT"/>
              <a:t>Master-Untertitelformat bearbeiten</a:t>
            </a:r>
            <a:endParaRPr lang="en-US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390500" y="2449149"/>
            <a:ext cx="155684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90500" y="6311900"/>
            <a:ext cx="1556840" cy="365125"/>
          </a:xfrm>
          <a:prstGeom prst="rect">
            <a:avLst/>
          </a:prstGeom>
        </p:spPr>
        <p:txBody>
          <a:bodyPr/>
          <a:lstStyle/>
          <a:p>
            <a:fld id="{926D601C-0917-F949-9737-1CA420F937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279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390500" y="2449149"/>
            <a:ext cx="155684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90500" y="6311900"/>
            <a:ext cx="155684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926D601C-0917-F949-9737-1CA420F93726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51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593" y="320040"/>
            <a:ext cx="9854520" cy="1483944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AT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9593" y="1803984"/>
            <a:ext cx="985452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390500" y="2449149"/>
            <a:ext cx="155684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90500" y="6311900"/>
            <a:ext cx="1556840" cy="365125"/>
          </a:xfrm>
          <a:prstGeom prst="rect">
            <a:avLst/>
          </a:prstGeom>
        </p:spPr>
        <p:txBody>
          <a:bodyPr/>
          <a:lstStyle/>
          <a:p>
            <a:fld id="{926D601C-0917-F949-9737-1CA420F937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890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2132" y="1808162"/>
            <a:ext cx="4784206" cy="4351338"/>
          </a:xfrm>
        </p:spPr>
        <p:txBody>
          <a:bodyPr/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26597" y="1808162"/>
            <a:ext cx="4739896" cy="4351338"/>
          </a:xfrm>
        </p:spPr>
        <p:txBody>
          <a:bodyPr/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390500" y="2449149"/>
            <a:ext cx="155684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0500" y="6311900"/>
            <a:ext cx="1556840" cy="365125"/>
          </a:xfrm>
          <a:prstGeom prst="rect">
            <a:avLst/>
          </a:prstGeom>
        </p:spPr>
        <p:txBody>
          <a:bodyPr/>
          <a:lstStyle/>
          <a:p>
            <a:fld id="{926D601C-0917-F949-9737-1CA420F937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843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390500" y="2449149"/>
            <a:ext cx="155684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390500" y="6311900"/>
            <a:ext cx="1556840" cy="365125"/>
          </a:xfrm>
          <a:prstGeom prst="rect">
            <a:avLst/>
          </a:prstGeom>
        </p:spPr>
        <p:txBody>
          <a:bodyPr/>
          <a:lstStyle/>
          <a:p>
            <a:fld id="{926D601C-0917-F949-9737-1CA420F937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680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0390500" y="2449149"/>
            <a:ext cx="155684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390500" y="6311900"/>
            <a:ext cx="1556840" cy="365125"/>
          </a:xfrm>
          <a:prstGeom prst="rect">
            <a:avLst/>
          </a:prstGeom>
        </p:spPr>
        <p:txBody>
          <a:bodyPr/>
          <a:lstStyle/>
          <a:p>
            <a:fld id="{926D601C-0917-F949-9737-1CA420F937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54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AE8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4186" y="365125"/>
            <a:ext cx="9352306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e-AT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4186" y="1825625"/>
            <a:ext cx="9352306" cy="485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0500" y="206494"/>
            <a:ext cx="1556840" cy="1354451"/>
          </a:xfrm>
          <a:prstGeom prst="rect">
            <a:avLst/>
          </a:prstGeom>
        </p:spPr>
      </p:pic>
      <p:sp>
        <p:nvSpPr>
          <p:cNvPr id="1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390500" y="2449149"/>
            <a:ext cx="1556840" cy="365125"/>
          </a:xfrm>
          <a:prstGeom prst="rect">
            <a:avLst/>
          </a:prstGeom>
        </p:spPr>
        <p:txBody>
          <a:bodyPr lIns="0" rIns="0"/>
          <a:lstStyle>
            <a:lvl1pPr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90500" y="6311900"/>
            <a:ext cx="1556840" cy="365125"/>
          </a:xfrm>
          <a:prstGeom prst="rect">
            <a:avLst/>
          </a:prstGeom>
        </p:spPr>
        <p:txBody>
          <a:bodyPr lIns="0" rIns="0"/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26D601C-0917-F949-9737-1CA420F93726}" type="slidenum">
              <a:rPr lang="en-US" smtClean="0"/>
              <a:pPr/>
              <a:t>‹Nr.›</a:t>
            </a:fld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810491" y="4158342"/>
            <a:ext cx="13430059" cy="2844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805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7357" y="1282261"/>
            <a:ext cx="9321043" cy="576345"/>
          </a:xfrm>
        </p:spPr>
        <p:txBody>
          <a:bodyPr>
            <a:normAutofit fontScale="90000"/>
          </a:bodyPr>
          <a:lstStyle/>
          <a:p>
            <a:r>
              <a:rPr lang="de-AT" b="1" dirty="0"/>
              <a:t>Elternabend 3. Klassen</a:t>
            </a:r>
            <a:br>
              <a:rPr lang="de-AT" b="1" dirty="0"/>
            </a:br>
            <a:endParaRPr lang="de-AT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22731" y="2719711"/>
            <a:ext cx="4235668" cy="861017"/>
          </a:xfrm>
        </p:spPr>
        <p:txBody>
          <a:bodyPr>
            <a:noAutofit/>
          </a:bodyPr>
          <a:lstStyle/>
          <a:p>
            <a:r>
              <a:rPr lang="de-AT" sz="5400" i="1" dirty="0"/>
              <a:t>Herzlich </a:t>
            </a:r>
          </a:p>
          <a:p>
            <a:r>
              <a:rPr lang="de-AT" sz="5400" i="1" dirty="0"/>
              <a:t>willkommen!</a:t>
            </a:r>
          </a:p>
          <a:p>
            <a:r>
              <a:rPr lang="de-AT" sz="3200" i="1" dirty="0"/>
              <a:t>16. 09. 2026</a:t>
            </a:r>
            <a:r>
              <a:rPr lang="de-AT" sz="3200" dirty="0"/>
              <a:t> 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5714520" y="317547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641" y="1732483"/>
            <a:ext cx="4800773" cy="417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279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latin typeface="+mn-lt"/>
              </a:rPr>
              <a:t>Elternabend: 3. Klassen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3600" dirty="0"/>
              <a:t>Allgemeine Informationen: </a:t>
            </a:r>
          </a:p>
          <a:p>
            <a:pPr marL="0" indent="0">
              <a:buNone/>
            </a:pPr>
            <a:r>
              <a:rPr lang="de-DE" sz="3600" dirty="0"/>
              <a:t>			Direktion &amp;</a:t>
            </a:r>
          </a:p>
          <a:p>
            <a:pPr marL="0" indent="0">
              <a:buNone/>
            </a:pPr>
            <a:r>
              <a:rPr lang="de-DE" sz="3600" dirty="0"/>
              <a:t>			Bildungsberatung</a:t>
            </a:r>
          </a:p>
          <a:p>
            <a:pPr marL="0" indent="0">
              <a:buNone/>
            </a:pPr>
            <a:endParaRPr lang="de-DE" sz="3600" dirty="0"/>
          </a:p>
          <a:p>
            <a:r>
              <a:rPr lang="de-DE" sz="3600" dirty="0"/>
              <a:t>Elternabende in den Klassen</a:t>
            </a:r>
          </a:p>
          <a:p>
            <a:r>
              <a:rPr lang="de-DE" sz="3600" dirty="0"/>
              <a:t>Wahl der Elternvertreter*innen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D601C-0917-F949-9737-1CA420F9372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85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85D58-2556-D3C3-C9CC-08E937899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C9BAD0-C0EF-F243-83F4-B8ED787B3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latin typeface="+mn-lt"/>
              </a:rPr>
              <a:t>Neuer Zweig – neues Fach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07B2AE4-331E-CC8F-1AD7-B991FD1534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e-DE" sz="3600" dirty="0"/>
          </a:p>
          <a:p>
            <a:pPr marL="0" indent="0">
              <a:buNone/>
            </a:pPr>
            <a:r>
              <a:rPr lang="de-DE" sz="3600" dirty="0"/>
              <a:t>G: Start mit Latein oder Französisch (+ 4 Std.)</a:t>
            </a:r>
          </a:p>
          <a:p>
            <a:pPr marL="0" indent="0">
              <a:buNone/>
            </a:pPr>
            <a:endParaRPr lang="de-DE" sz="3600" dirty="0"/>
          </a:p>
          <a:p>
            <a:pPr marL="0" indent="0">
              <a:buNone/>
            </a:pPr>
            <a:r>
              <a:rPr lang="de-DE" sz="3600" dirty="0"/>
              <a:t>RG: Start mit 	+ 2 Std. TD</a:t>
            </a:r>
            <a:br>
              <a:rPr lang="de-DE" sz="3600" dirty="0"/>
            </a:br>
            <a:r>
              <a:rPr lang="de-DE" sz="3600" dirty="0"/>
              <a:t>			+ 1 Std. BU</a:t>
            </a:r>
          </a:p>
          <a:p>
            <a:pPr marL="0" indent="0">
              <a:buNone/>
            </a:pPr>
            <a:r>
              <a:rPr lang="de-DE" sz="3600" dirty="0"/>
              <a:t>			+ 1 Std. GZ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F7E4507-9C72-A91A-80AE-8AE0E4EB2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D6F7D38-DD84-272B-5C34-5083D6AAF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D601C-0917-F949-9737-1CA420F9372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291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17280-10F8-846B-2003-62C729342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3BBA6F-51E5-9526-0CCF-CC46E2B64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latin typeface="+mn-lt"/>
              </a:rPr>
              <a:t>Neue Klasse….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D8D7CFB-E29D-9C57-3B81-FF4E7147A6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4400" dirty="0"/>
              <a:t>… und neue Bekanntschaften und Freunde! </a:t>
            </a:r>
          </a:p>
          <a:p>
            <a:pPr marL="0" indent="0">
              <a:buNone/>
            </a:pPr>
            <a:r>
              <a:rPr lang="de-DE" sz="4400" dirty="0"/>
              <a:t>… teilweise neue Lehrkräfte </a:t>
            </a:r>
          </a:p>
          <a:p>
            <a:pPr marL="0" indent="0">
              <a:buNone/>
            </a:pPr>
            <a:endParaRPr lang="de-DE" sz="4400" dirty="0"/>
          </a:p>
          <a:p>
            <a:pPr marL="0" indent="0">
              <a:buNone/>
            </a:pPr>
            <a:r>
              <a:rPr lang="de-DE" sz="4400" dirty="0"/>
              <a:t>Sicher: </a:t>
            </a:r>
            <a:r>
              <a:rPr lang="de-DE" sz="4400" b="1" dirty="0"/>
              <a:t>viele neue Erfahrungen! 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EF33258-7668-C6B6-D288-71C372960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4518BA6-80CA-8D96-033B-4F5B4FF2C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D601C-0917-F949-9737-1CA420F9372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07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80455-7703-0FA0-5EBE-E9EF192DE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96DEDE-9989-F274-8226-32F9F63EC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latin typeface="+mn-lt"/>
              </a:rPr>
              <a:t>Sicher kommt…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FED0A4B-EE99-7F3C-BCD3-AD8276797E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e-DE" sz="4400" dirty="0"/>
          </a:p>
          <a:p>
            <a:pPr marL="0" indent="0">
              <a:buNone/>
            </a:pPr>
            <a:r>
              <a:rPr lang="de-DE" sz="4400" dirty="0"/>
              <a:t>… </a:t>
            </a:r>
            <a:r>
              <a:rPr lang="de-DE" sz="4400" b="1" dirty="0"/>
              <a:t>ein Schikurs! </a:t>
            </a:r>
          </a:p>
          <a:p>
            <a:pPr marL="0" indent="0">
              <a:buNone/>
            </a:pPr>
            <a:r>
              <a:rPr lang="de-DE" sz="4400" dirty="0"/>
              <a:t>13. März bis 19. März in Flachau</a:t>
            </a:r>
          </a:p>
          <a:p>
            <a:pPr marL="0" indent="0">
              <a:buNone/>
            </a:pPr>
            <a:endParaRPr lang="de-DE" sz="4400" dirty="0"/>
          </a:p>
          <a:p>
            <a:pPr marL="0" indent="0">
              <a:buNone/>
            </a:pPr>
            <a:r>
              <a:rPr lang="de-DE" sz="4400" dirty="0"/>
              <a:t>Leitende: Mag. Joos, Mag. Scheruga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03E3633-5314-DF38-EC87-B8DC15E37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4786542-61E5-740F-76B6-1D0C0F9BA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D601C-0917-F949-9737-1CA420F9372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651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C62B72-1C9F-015B-9571-036031988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3947" y="564567"/>
            <a:ext cx="3299793" cy="1325563"/>
          </a:xfrm>
        </p:spPr>
        <p:txBody>
          <a:bodyPr/>
          <a:lstStyle/>
          <a:p>
            <a:endParaRPr lang="fr-FR" b="1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1F01CDA7-4D19-54E0-0188-882D384ABB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14" y="309986"/>
            <a:ext cx="1514352" cy="1023197"/>
          </a:xfrm>
          <a:prstGeom prst="rect">
            <a:avLst/>
          </a:prstGeom>
        </p:spPr>
      </p:pic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FF907F62-0669-4C99-9558-B3E73F8564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-140889"/>
            <a:ext cx="10152993" cy="716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183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0E93F-80B0-77D8-C838-010B81D51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B7893B-DFE0-836F-5DAA-D8E629977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B8B062C-0C18-FB77-CCC7-8881154FA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BBEEAA9-7A32-79ED-2F8F-9CD0C201A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D601C-0917-F949-9737-1CA420F93726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08CB0B2E-DFC5-2278-137E-87AE925875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73B2735-A62B-DEFD-5952-0E3979811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186" y="442571"/>
            <a:ext cx="8658414" cy="538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90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D601C-0917-F949-9737-1CA420F93726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64896278-A7A9-42BC-9782-73249FE4BD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0800000">
            <a:off x="1875535" y="776143"/>
            <a:ext cx="6468533" cy="485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9000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Wichtige Termine :</a:t>
            </a:r>
            <a:endParaRPr lang="en-US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22694" y="2814273"/>
            <a:ext cx="9352306" cy="3862751"/>
          </a:xfrm>
        </p:spPr>
        <p:txBody>
          <a:bodyPr>
            <a:normAutofit fontScale="92500" lnSpcReduction="10000"/>
          </a:bodyPr>
          <a:lstStyle/>
          <a:p>
            <a:r>
              <a:rPr lang="de-DE" sz="4600" dirty="0" err="1"/>
              <a:t>Ökolog</a:t>
            </a:r>
            <a:r>
              <a:rPr lang="de-DE" sz="4600" dirty="0"/>
              <a:t> Tag, 25. 9. 26: </a:t>
            </a:r>
          </a:p>
          <a:p>
            <a:endParaRPr lang="de-DE" sz="4600" dirty="0"/>
          </a:p>
          <a:p>
            <a:pPr marL="0" indent="0">
              <a:buNone/>
            </a:pPr>
            <a:r>
              <a:rPr lang="de-DE" sz="4600" dirty="0"/>
              <a:t>E-Scooter/Verkehrspolizei als Gast</a:t>
            </a:r>
            <a:br>
              <a:rPr lang="de-DE" sz="4600" dirty="0"/>
            </a:br>
            <a:endParaRPr lang="de-DE" sz="4600" dirty="0"/>
          </a:p>
          <a:p>
            <a:pPr marL="0" indent="0">
              <a:buNone/>
            </a:pPr>
            <a:br>
              <a:rPr lang="de-DE" sz="3600" dirty="0"/>
            </a:br>
            <a:br>
              <a:rPr lang="de-DE" sz="3600" dirty="0"/>
            </a:br>
            <a:endParaRPr lang="de-DE" sz="360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D601C-0917-F949-9737-1CA420F9372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367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2984C-9DDA-22FE-3B8C-CA8392958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131FC2-3BF4-6F7A-0421-023A131D3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Wichtige Termine :</a:t>
            </a:r>
            <a:endParaRPr lang="en-US" b="1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9833B42-4A53-A075-A185-CA0AB08F8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694" y="1825625"/>
            <a:ext cx="9352306" cy="4851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br>
              <a:rPr lang="de-DE" sz="4600" dirty="0"/>
            </a:br>
            <a:endParaRPr lang="de-DE" sz="4600" dirty="0"/>
          </a:p>
          <a:p>
            <a:r>
              <a:rPr lang="de-DE" sz="4600" dirty="0"/>
              <a:t>Tag der offenen Tür: 13.11.2026</a:t>
            </a:r>
          </a:p>
          <a:p>
            <a:endParaRPr lang="de-DE" sz="4600" dirty="0"/>
          </a:p>
          <a:p>
            <a:pPr marL="0" indent="0">
              <a:buNone/>
            </a:pPr>
            <a:br>
              <a:rPr lang="de-DE" sz="3600" dirty="0"/>
            </a:br>
            <a:endParaRPr lang="de-DE" sz="3600" dirty="0"/>
          </a:p>
          <a:p>
            <a:pPr marL="0" indent="0">
              <a:buNone/>
            </a:pPr>
            <a:br>
              <a:rPr lang="de-DE" sz="3600" dirty="0"/>
            </a:br>
            <a:br>
              <a:rPr lang="de-DE" sz="3600" dirty="0"/>
            </a:br>
            <a:endParaRPr lang="de-DE" sz="36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C8F6CA9-CF7D-1D09-0465-B207AE2B6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312C2AE-1C95-6B37-7C57-323E271C5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D601C-0917-F949-9737-1CA420F9372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566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B7FB8-6B1A-3CF3-D8FD-9C87F7F00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25778F-61A6-0C5B-5D53-5E5229092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Wichtige Termine :</a:t>
            </a:r>
            <a:endParaRPr lang="en-US" b="1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51638FE-EA0D-F375-BDF5-A5982C216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D30D1D1-E01F-B098-4CA5-B71ABED09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D601C-0917-F949-9737-1CA420F93726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FBEC89E4-701B-FF8F-57D2-87E8FE382B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de-DE" sz="8000" dirty="0"/>
          </a:p>
          <a:p>
            <a:r>
              <a:rPr lang="de-DE" sz="5700" dirty="0"/>
              <a:t>Elternsprechtag: </a:t>
            </a:r>
            <a:br>
              <a:rPr lang="de-DE" sz="5700" dirty="0"/>
            </a:br>
            <a:br>
              <a:rPr lang="de-DE" sz="5700" dirty="0"/>
            </a:br>
            <a:r>
              <a:rPr lang="de-DE" sz="5700" dirty="0"/>
              <a:t>26. 11. von 15.00 bis 18.00 Uhr</a:t>
            </a:r>
            <a:br>
              <a:rPr lang="de-DE" sz="6300" dirty="0"/>
            </a:br>
            <a:endParaRPr lang="de-DE" sz="6300" dirty="0"/>
          </a:p>
          <a:p>
            <a:pPr marL="457200" lvl="1" indent="0">
              <a:buNone/>
            </a:pPr>
            <a:r>
              <a:rPr lang="de-DE" sz="4600" dirty="0"/>
              <a:t>+ WINTERSPORTFLOHMARKT </a:t>
            </a:r>
          </a:p>
          <a:p>
            <a:pPr marL="457200" lvl="1" indent="0">
              <a:buNone/>
            </a:pPr>
            <a:endParaRPr lang="de-DE" sz="4600" dirty="0"/>
          </a:p>
          <a:p>
            <a:pPr marL="0" indent="0">
              <a:buNone/>
            </a:pPr>
            <a:br>
              <a:rPr lang="de-DE" sz="3600" dirty="0"/>
            </a:br>
            <a:endParaRPr lang="de-DE" sz="3600" dirty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773209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B0525-6850-8D11-B361-BA3DAF4A6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18CE55-6362-ACCD-B4C7-15FA2D744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+mn-lt"/>
              </a:rPr>
              <a:t>Wichtige Termine </a:t>
            </a:r>
            <a:r>
              <a:rPr lang="de-DE" b="1" dirty="0">
                <a:latin typeface="+mn-lt"/>
              </a:rPr>
              <a:t>:</a:t>
            </a:r>
            <a:endParaRPr lang="en-US" b="1" dirty="0">
              <a:latin typeface="+mn-lt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ABD435B-E7C2-D662-6D63-C03F70ED2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C30FD6A-8666-05CC-B1DF-1A2FA3788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D601C-0917-F949-9737-1CA420F93726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37BB6944-C5BB-EC60-7AAE-8795A493B8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  <a:p>
            <a:endParaRPr lang="de-DE" dirty="0"/>
          </a:p>
          <a:p>
            <a:r>
              <a:rPr lang="de-DE" sz="4400" b="1" dirty="0"/>
              <a:t>Stärken - Workshop</a:t>
            </a:r>
            <a:br>
              <a:rPr lang="de-DE" sz="4400" dirty="0"/>
            </a:br>
            <a:br>
              <a:rPr lang="de-DE" sz="4400" dirty="0"/>
            </a:br>
            <a:r>
              <a:rPr lang="de-DE" sz="4400" dirty="0"/>
              <a:t>im 9. und 10. Februar 2027</a:t>
            </a:r>
            <a:br>
              <a:rPr lang="de-DE" dirty="0"/>
            </a:br>
            <a:endParaRPr lang="de-DE" dirty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8131312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CD543-A500-C7A7-BD1F-A86377580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ABC4FD-B622-CA73-0F9A-5441D36D3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+mn-lt"/>
              </a:rPr>
              <a:t>Wichtige Termine :</a:t>
            </a:r>
            <a:endParaRPr lang="en-US" dirty="0">
              <a:latin typeface="+mn-lt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C3F80F5-476A-1353-064A-A48FEF31CC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694" y="1825625"/>
            <a:ext cx="9352306" cy="4851400"/>
          </a:xfrm>
        </p:spPr>
        <p:txBody>
          <a:bodyPr>
            <a:normAutofit/>
          </a:bodyPr>
          <a:lstStyle/>
          <a:p>
            <a:pPr marL="0" indent="0">
              <a:buNone/>
            </a:pPr>
            <a:br>
              <a:rPr lang="de-DE" sz="4600" dirty="0"/>
            </a:br>
            <a:endParaRPr lang="de-DE" sz="4600" dirty="0"/>
          </a:p>
          <a:p>
            <a:r>
              <a:rPr lang="de-DE" sz="4600" b="1" dirty="0"/>
              <a:t>Girls Day: </a:t>
            </a:r>
            <a:r>
              <a:rPr lang="de-DE" sz="4600" dirty="0"/>
              <a:t>22. 4. 2027</a:t>
            </a:r>
            <a:br>
              <a:rPr lang="de-DE" sz="3600" dirty="0"/>
            </a:br>
            <a:endParaRPr lang="de-DE" sz="3600" dirty="0"/>
          </a:p>
          <a:p>
            <a:pPr marL="0" indent="0">
              <a:buNone/>
            </a:pPr>
            <a:br>
              <a:rPr lang="de-DE" sz="3600" dirty="0"/>
            </a:br>
            <a:br>
              <a:rPr lang="de-DE" sz="3600" dirty="0"/>
            </a:br>
            <a:endParaRPr lang="de-DE" sz="36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6396117-702D-158F-061D-8B5D09A10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F127815-E87E-BDB7-3FFF-96EB5E82A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D601C-0917-F949-9737-1CA420F9372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6438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D601C-0917-F949-9737-1CA420F93726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4147B6BA-ABDA-2FB2-32A2-858F13CD6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2713" y="1192575"/>
            <a:ext cx="6785806" cy="447285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A2EA18F9-639A-D02C-5BE2-43A94E3A3C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7916" y="365125"/>
            <a:ext cx="4311872" cy="86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0289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06465" y="5050488"/>
            <a:ext cx="9352306" cy="1325563"/>
          </a:xfrm>
        </p:spPr>
        <p:txBody>
          <a:bodyPr>
            <a:normAutofit fontScale="90000"/>
          </a:bodyPr>
          <a:lstStyle/>
          <a:p>
            <a:r>
              <a:rPr lang="en-US" i="1" dirty="0" err="1">
                <a:latin typeface="+mn-lt"/>
              </a:rPr>
              <a:t>Mittwoch</a:t>
            </a:r>
            <a:r>
              <a:rPr lang="en-US" i="1" dirty="0">
                <a:latin typeface="+mn-lt"/>
              </a:rPr>
              <a:t>, 14. Oktober </a:t>
            </a:r>
            <a:r>
              <a:rPr lang="en-US" i="1" dirty="0" err="1">
                <a:latin typeface="+mn-lt"/>
              </a:rPr>
              <a:t>Babenbergerhalle</a:t>
            </a:r>
            <a:r>
              <a:rPr lang="en-US" i="1" dirty="0">
                <a:latin typeface="+mn-lt"/>
              </a:rPr>
              <a:t>!        </a:t>
            </a:r>
            <a:br>
              <a:rPr lang="en-US" i="1" dirty="0">
                <a:latin typeface="+mn-lt"/>
              </a:rPr>
            </a:br>
            <a:endParaRPr lang="en-US" i="1" dirty="0">
              <a:latin typeface="+mn-lt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D601C-0917-F949-9737-1CA420F93726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FC07CF8-9061-12D2-B5FF-9E2FCA926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465" y="524981"/>
            <a:ext cx="3606985" cy="4578585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6841254A-7ECF-CFF6-10EE-F18CE27988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401" y="524981"/>
            <a:ext cx="3924502" cy="299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8646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Rotary Benefiz: </a:t>
            </a:r>
            <a:endParaRPr lang="en-US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14186" y="1690688"/>
            <a:ext cx="5824368" cy="24257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4800" i="1" dirty="0"/>
              <a:t>DIE GELEGENHEIT </a:t>
            </a:r>
            <a:r>
              <a:rPr lang="de-DE" sz="4800" dirty="0"/>
              <a:t>sich als Eltern zu verabreden! </a:t>
            </a:r>
          </a:p>
          <a:p>
            <a:pPr marL="0" indent="0">
              <a:buNone/>
            </a:pPr>
            <a:endParaRPr lang="en-US" sz="480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D601C-0917-F949-9737-1CA420F93726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1026" name="Picture 2" descr="Amüsement am Tisch. - WDR Digit">
            <a:extLst>
              <a:ext uri="{FF2B5EF4-FFF2-40B4-BE49-F238E27FC236}">
                <a16:creationId xmlns:a16="http://schemas.microsoft.com/office/drawing/2014/main" id="{69AB8C6E-008E-3150-211D-9166122E3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498" y="4433391"/>
            <a:ext cx="2948382" cy="1919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ssen tisch freunde lachen Schwarzweiß-Stockfotos und -bilder - Alamy">
            <a:extLst>
              <a:ext uri="{FF2B5EF4-FFF2-40B4-BE49-F238E27FC236}">
                <a16:creationId xmlns:a16="http://schemas.microsoft.com/office/drawing/2014/main" id="{2880A9A2-604F-622D-3D0F-EC2727541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395" y="2654325"/>
            <a:ext cx="5029200" cy="3698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54582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+mn-lt"/>
              </a:rPr>
              <a:t>Organisatorisches:</a:t>
            </a:r>
            <a:r>
              <a:rPr lang="de-DE" dirty="0"/>
              <a:t> 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59402" y="1825625"/>
            <a:ext cx="9352306" cy="4851400"/>
          </a:xfrm>
        </p:spPr>
        <p:txBody>
          <a:bodyPr>
            <a:normAutofit/>
          </a:bodyPr>
          <a:lstStyle/>
          <a:p>
            <a:r>
              <a:rPr lang="de-DE" sz="3200" dirty="0"/>
              <a:t>Hausschuhe – leichte Schuhe: ja bitte! </a:t>
            </a:r>
          </a:p>
          <a:p>
            <a:r>
              <a:rPr lang="de-DE" sz="3200" dirty="0"/>
              <a:t>(6 Std. und mehr             )</a:t>
            </a:r>
          </a:p>
          <a:p>
            <a:pPr marL="0" indent="0">
              <a:buNone/>
            </a:pPr>
            <a:endParaRPr lang="de-DE" sz="3200" dirty="0"/>
          </a:p>
          <a:p>
            <a:r>
              <a:rPr lang="de-DE" sz="3200" dirty="0"/>
              <a:t>Wenn das Kind krank ist: Bitte Meldung über </a:t>
            </a:r>
            <a:r>
              <a:rPr lang="de-DE" sz="3200" dirty="0" err="1"/>
              <a:t>WebUntis</a:t>
            </a:r>
            <a:r>
              <a:rPr lang="de-DE" sz="3200" dirty="0"/>
              <a:t> vor 8.00 Uhr </a:t>
            </a:r>
            <a:br>
              <a:rPr lang="de-DE" sz="3200" dirty="0"/>
            </a:br>
            <a:endParaRPr lang="de-DE" sz="3200" dirty="0"/>
          </a:p>
          <a:p>
            <a:r>
              <a:rPr lang="de-DE" sz="3200" dirty="0"/>
              <a:t>Unterricht bis zur 5. Stunde und 7. Stunde Sport</a:t>
            </a:r>
            <a:br>
              <a:rPr lang="de-DE" sz="3200" dirty="0"/>
            </a:br>
            <a:endParaRPr lang="de-DE" sz="3200" u="sng" dirty="0"/>
          </a:p>
          <a:p>
            <a:pPr marL="0" indent="0">
              <a:buNone/>
            </a:pPr>
            <a:endParaRPr lang="de-DE" dirty="0"/>
          </a:p>
          <a:p>
            <a:endParaRPr lang="de-DE" dirty="0"/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D601C-0917-F949-9737-1CA420F93726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AutoShape 2" descr="Nase Zuhalten - Bilder und Stockfotos - iStoc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4" descr="Nase Zuhalten - Bilder und Stockfotos - iStock"/>
          <p:cNvSpPr>
            <a:spLocks noChangeAspect="1" noChangeArrowheads="1"/>
          </p:cNvSpPr>
          <p:nvPr/>
        </p:nvSpPr>
        <p:spPr bwMode="auto">
          <a:xfrm>
            <a:off x="353191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6" descr="Nase Zuhalten - Bilder und Stockfotos - iStock"/>
          <p:cNvSpPr>
            <a:spLocks noChangeAspect="1" noChangeArrowheads="1"/>
          </p:cNvSpPr>
          <p:nvPr/>
        </p:nvSpPr>
        <p:spPr bwMode="auto">
          <a:xfrm>
            <a:off x="505591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 descr="Aktuelles – Infos rund um Logopädie, Sprachtherapie und unsere Prax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907" y="2335696"/>
            <a:ext cx="724083" cy="730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24816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9F18D-C428-81CD-06A0-FC6914266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608D7E-4379-5559-5537-F9AA123AB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Sicher kommt…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8ED9D83-621B-DA1D-F9F9-71E5AA67FB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e-DE" sz="4400" dirty="0"/>
          </a:p>
          <a:p>
            <a:pPr marL="0" indent="0">
              <a:buNone/>
            </a:pPr>
            <a:r>
              <a:rPr lang="de-DE" sz="4400" dirty="0"/>
              <a:t>… </a:t>
            </a:r>
            <a:r>
              <a:rPr lang="de-DE" sz="4400" b="1" dirty="0"/>
              <a:t>ein Jubiläum:</a:t>
            </a:r>
          </a:p>
          <a:p>
            <a:pPr marL="0" indent="0">
              <a:buNone/>
            </a:pPr>
            <a:r>
              <a:rPr lang="de-DE" sz="4400" dirty="0"/>
              <a:t>2027/28 wird das Gymnasium 125 Jahre</a:t>
            </a:r>
          </a:p>
          <a:p>
            <a:pPr marL="0" indent="0">
              <a:buNone/>
            </a:pPr>
            <a:endParaRPr lang="de-DE" sz="4400" dirty="0"/>
          </a:p>
          <a:p>
            <a:pPr marL="0" indent="0">
              <a:buNone/>
            </a:pPr>
            <a:r>
              <a:rPr lang="de-DE" sz="4400" dirty="0"/>
              <a:t>Ausstellung im Stadtmuseum, Schulfest..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940DF55-7E42-9E52-F650-12D3653FB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BAA0D50-DD7B-4598-13BB-EBB63131F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D601C-0917-F949-9737-1CA420F9372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4186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21924" y="365125"/>
            <a:ext cx="7644568" cy="1325563"/>
          </a:xfrm>
        </p:spPr>
        <p:txBody>
          <a:bodyPr/>
          <a:lstStyle/>
          <a:p>
            <a:r>
              <a:rPr lang="de-DE" b="1" dirty="0"/>
              <a:t>Pubertierende Jugendliche </a:t>
            </a:r>
            <a:endParaRPr lang="en-US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sz="9600" dirty="0"/>
              <a:t>				? </a:t>
            </a:r>
            <a:endParaRPr lang="en-US" sz="960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D601C-0917-F949-9737-1CA420F93726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2960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+mn-lt"/>
              </a:rPr>
              <a:t>… und wir Eltern</a:t>
            </a:r>
            <a:endParaRPr lang="en-US" dirty="0">
              <a:latin typeface="+mn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14186" y="2814273"/>
            <a:ext cx="9352306" cy="3862751"/>
          </a:xfrm>
        </p:spPr>
        <p:txBody>
          <a:bodyPr/>
          <a:lstStyle/>
          <a:p>
            <a:r>
              <a:rPr lang="de-DE" sz="4000" dirty="0"/>
              <a:t>Die Eltern sind nach wie vor wichtig, auch wenn es manchmal ganz anders aussieht. </a:t>
            </a:r>
          </a:p>
          <a:p>
            <a:endParaRPr lang="de-DE" sz="3200" dirty="0"/>
          </a:p>
          <a:p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D601C-0917-F949-9737-1CA420F93726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2150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sz="3200" dirty="0"/>
          </a:p>
          <a:p>
            <a:pPr marL="0" indent="0">
              <a:buNone/>
            </a:pPr>
            <a:endParaRPr lang="de-DE" dirty="0"/>
          </a:p>
          <a:p>
            <a:r>
              <a:rPr lang="de-DE" sz="4400" dirty="0"/>
              <a:t>Wozu werden wir gebraucht? </a:t>
            </a:r>
            <a:br>
              <a:rPr lang="de-DE" sz="3200" dirty="0"/>
            </a:br>
            <a:endParaRPr lang="de-DE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D601C-0917-F949-9737-1CA420F93726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8754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br>
              <a:rPr lang="de-DE" sz="3200" dirty="0"/>
            </a:br>
            <a:r>
              <a:rPr lang="de-DE" sz="3600" dirty="0"/>
              <a:t>1. zum Austausch </a:t>
            </a:r>
          </a:p>
          <a:p>
            <a:pPr marL="0" indent="0">
              <a:buNone/>
            </a:pPr>
            <a:r>
              <a:rPr lang="de-DE" sz="3600" dirty="0"/>
              <a:t>2. als Vorbild (und wie!)</a:t>
            </a:r>
          </a:p>
          <a:p>
            <a:pPr marL="0" indent="0">
              <a:buNone/>
            </a:pPr>
            <a:r>
              <a:rPr lang="de-DE" sz="3600" dirty="0"/>
              <a:t>3. zur Ermutigung</a:t>
            </a:r>
          </a:p>
          <a:p>
            <a:pPr marL="0" indent="0">
              <a:buNone/>
            </a:pPr>
            <a:endParaRPr lang="de-DE" sz="3200" dirty="0"/>
          </a:p>
          <a:p>
            <a:pPr marL="0" indent="0">
              <a:buNone/>
            </a:pPr>
            <a:r>
              <a:rPr lang="de-DE" sz="3200" dirty="0"/>
              <a:t>….gemeinsame Mahlzeit und präsentes Gegenüber</a:t>
            </a:r>
          </a:p>
          <a:p>
            <a:pPr marL="0" indent="0">
              <a:buNone/>
            </a:pPr>
            <a:endParaRPr lang="de-DE" sz="3200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D601C-0917-F949-9737-1CA420F93726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7679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sz="3200" dirty="0"/>
          </a:p>
          <a:p>
            <a:pPr marL="0" indent="0">
              <a:buNone/>
            </a:pPr>
            <a:endParaRPr lang="de-DE" sz="3200" dirty="0"/>
          </a:p>
          <a:p>
            <a:r>
              <a:rPr lang="de-DE" sz="4400" dirty="0"/>
              <a:t>Widerstand zu erfahren ist eine fundamentale Reifungsbedingung.</a:t>
            </a:r>
          </a:p>
          <a:p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D601C-0917-F949-9737-1CA420F93726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0418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+mn-lt"/>
              </a:rPr>
              <a:t>Klassenelternabende: </a:t>
            </a:r>
            <a:endParaRPr lang="en-US" dirty="0">
              <a:latin typeface="+mn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3A: Mag. Mag. Manuela Scheruga </a:t>
            </a:r>
          </a:p>
          <a:p>
            <a:r>
              <a:rPr lang="de-DE" dirty="0"/>
              <a:t>3B: Mag. Mag. Nicole Danzinger</a:t>
            </a:r>
          </a:p>
          <a:p>
            <a:r>
              <a:rPr lang="de-DE" dirty="0"/>
              <a:t>3C: Mag. Constanze Posautz</a:t>
            </a:r>
          </a:p>
          <a:p>
            <a:r>
              <a:rPr lang="de-DE" dirty="0"/>
              <a:t>3D: Mag. Mag. Schneeberger Robl</a:t>
            </a:r>
          </a:p>
          <a:p>
            <a:r>
              <a:rPr lang="de-DE" dirty="0"/>
              <a:t>3E: Mag. Dr. Gerhard Kahl</a:t>
            </a:r>
          </a:p>
          <a:p>
            <a:r>
              <a:rPr lang="de-DE" dirty="0"/>
              <a:t>3F: Mag. Mag. Christoph Topitschnig</a:t>
            </a:r>
          </a:p>
          <a:p>
            <a:r>
              <a:rPr lang="de-DE" dirty="0"/>
              <a:t>3G: Mag. Mag. Magdalena Seidl</a:t>
            </a:r>
          </a:p>
          <a:p>
            <a:r>
              <a:rPr lang="de-DE" dirty="0"/>
              <a:t>3H: Mag. Mag. Monika Moro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D601C-0917-F949-9737-1CA420F93726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1949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e-DE" sz="4800" dirty="0"/>
          </a:p>
          <a:p>
            <a:pPr marL="0" indent="0">
              <a:buNone/>
            </a:pPr>
            <a:r>
              <a:rPr lang="de-DE" sz="4800" dirty="0"/>
              <a:t>Vielen Dank für Ihre Aufmerksamkeit </a:t>
            </a:r>
            <a:endParaRPr lang="en-US" sz="480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D601C-0917-F949-9737-1CA420F93726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371676"/>
      </p:ext>
    </p:extLst>
  </p:cSld>
  <p:clrMapOvr>
    <a:masterClrMapping/>
  </p:clrMapOvr>
</p:sld>
</file>

<file path=ppt/theme/theme1.xml><?xml version="1.0" encoding="utf-8"?>
<a:theme xmlns:a="http://schemas.openxmlformats.org/drawingml/2006/main" name="Präsentationsvorlage">
  <a:themeElements>
    <a:clrScheme name="Gymnasium Klosterneuburg">
      <a:dk1>
        <a:srgbClr val="000000"/>
      </a:dk1>
      <a:lt1>
        <a:srgbClr val="FFFFFF"/>
      </a:lt1>
      <a:dk2>
        <a:srgbClr val="1F497D"/>
      </a:dk2>
      <a:lt2>
        <a:srgbClr val="F7EDC1"/>
      </a:lt2>
      <a:accent1>
        <a:srgbClr val="FED113"/>
      </a:accent1>
      <a:accent2>
        <a:srgbClr val="F26419"/>
      </a:accent2>
      <a:accent3>
        <a:srgbClr val="0D9C5D"/>
      </a:accent3>
      <a:accent4>
        <a:srgbClr val="248899"/>
      </a:accent4>
      <a:accent5>
        <a:srgbClr val="2C2C2A"/>
      </a:accent5>
      <a:accent6>
        <a:srgbClr val="56CC67"/>
      </a:accent6>
      <a:hlink>
        <a:srgbClr val="248899"/>
      </a:hlink>
      <a:folHlink>
        <a:srgbClr val="0D699C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3A1F0C15-31E8-6947-BAE9-CBCA2409037A}" vid="{D49A9DBF-6F3E-DE42-8F48-516AA546F3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99C12496632E943BFBAE3072A585247" ma:contentTypeVersion="16" ma:contentTypeDescription="Ein neues Dokument erstellen." ma:contentTypeScope="" ma:versionID="6b7001e4006c914af9739b2fdb538db8">
  <xsd:schema xmlns:xsd="http://www.w3.org/2001/XMLSchema" xmlns:xs="http://www.w3.org/2001/XMLSchema" xmlns:p="http://schemas.microsoft.com/office/2006/metadata/properties" xmlns:ns3="6b316493-ac2a-4e36-9b8d-236b8dfc678d" xmlns:ns4="19434960-2001-4102-81f5-be274456d725" targetNamespace="http://schemas.microsoft.com/office/2006/metadata/properties" ma:root="true" ma:fieldsID="abf6d3bf44122a29d7aee6a1c3a2aeda" ns3:_="" ns4:_="">
    <xsd:import namespace="6b316493-ac2a-4e36-9b8d-236b8dfc678d"/>
    <xsd:import namespace="19434960-2001-4102-81f5-be274456d72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_activity" minOccurs="0"/>
                <xsd:element ref="ns3:MediaServiceObjectDetectorVersions" minOccurs="0"/>
                <xsd:element ref="ns3:MediaServiceSearchPropertie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316493-ac2a-4e36-9b8d-236b8dfc67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434960-2001-4102-81f5-be274456d72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b316493-ac2a-4e36-9b8d-236b8dfc678d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B3ECAF1-1A0B-43F0-9155-4612E43163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b316493-ac2a-4e36-9b8d-236b8dfc678d"/>
    <ds:schemaRef ds:uri="19434960-2001-4102-81f5-be274456d72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525F5B8-97D1-4C8F-AC43-E2D75189C7FC}">
  <ds:schemaRefs>
    <ds:schemaRef ds:uri="http://schemas.microsoft.com/office/2006/metadata/properties"/>
    <ds:schemaRef ds:uri="http://purl.org/dc/dcmitype/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purl.org/dc/terms/"/>
    <ds:schemaRef ds:uri="http://schemas.openxmlformats.org/package/2006/metadata/core-properties"/>
    <ds:schemaRef ds:uri="19434960-2001-4102-81f5-be274456d725"/>
    <ds:schemaRef ds:uri="6b316493-ac2a-4e36-9b8d-236b8dfc678d"/>
  </ds:schemaRefs>
</ds:datastoreItem>
</file>

<file path=customXml/itemProps3.xml><?xml version="1.0" encoding="utf-8"?>
<ds:datastoreItem xmlns:ds="http://schemas.openxmlformats.org/officeDocument/2006/customXml" ds:itemID="{B46563F0-782D-490E-8F5B-37F777B19C4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Präsentationsvorlage.potx</Template>
  <TotalTime>0</TotalTime>
  <Words>449</Words>
  <Application>Microsoft Office PowerPoint</Application>
  <PresentationFormat>Breitbild</PresentationFormat>
  <Paragraphs>124</Paragraphs>
  <Slides>25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Präsentationsvorlage</vt:lpstr>
      <vt:lpstr>Elternabend 3. Klassen </vt:lpstr>
      <vt:lpstr>Elternabend: 3. Klassen </vt:lpstr>
      <vt:lpstr>Neuer Zweig – neues Fach </vt:lpstr>
      <vt:lpstr>Neue Klasse….</vt:lpstr>
      <vt:lpstr>Sicher kommt…</vt:lpstr>
      <vt:lpstr>PowerPoint-Präsentation</vt:lpstr>
      <vt:lpstr>PowerPoint-Präsentation</vt:lpstr>
      <vt:lpstr>PowerPoint-Präsentation</vt:lpstr>
      <vt:lpstr>Wichtige Termine :</vt:lpstr>
      <vt:lpstr>Wichtige Termine :</vt:lpstr>
      <vt:lpstr>Wichtige Termine :</vt:lpstr>
      <vt:lpstr>Wichtige Termine :</vt:lpstr>
      <vt:lpstr>Wichtige Termine :</vt:lpstr>
      <vt:lpstr>PowerPoint-Präsentation</vt:lpstr>
      <vt:lpstr>Mittwoch, 14. Oktober Babenbergerhalle!         </vt:lpstr>
      <vt:lpstr>Rotary Benefiz: </vt:lpstr>
      <vt:lpstr>Organisatorisches: </vt:lpstr>
      <vt:lpstr>Sicher kommt…</vt:lpstr>
      <vt:lpstr>Pubertierende Jugendliche </vt:lpstr>
      <vt:lpstr>… und wir Eltern</vt:lpstr>
      <vt:lpstr>PowerPoint-Präsentation</vt:lpstr>
      <vt:lpstr>PowerPoint-Präsentation</vt:lpstr>
      <vt:lpstr>PowerPoint-Präsentation</vt:lpstr>
      <vt:lpstr>Klassenelternabende: 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der Präsentation</dc:title>
  <dc:creator>Jablonski David</dc:creator>
  <cp:lastModifiedBy>Regina Braun</cp:lastModifiedBy>
  <cp:revision>47</cp:revision>
  <cp:lastPrinted>2026-09-16T14:18:06Z</cp:lastPrinted>
  <dcterms:created xsi:type="dcterms:W3CDTF">2019-01-27T12:52:34Z</dcterms:created>
  <dcterms:modified xsi:type="dcterms:W3CDTF">2026-09-18T10:56:46Z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0x010100199C12496632E943BFBAE3072A585247</vt:lpwstr>
  </property>
</Properties>
</file>