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2" r:id="rId4"/>
    <p:sldId id="267" r:id="rId5"/>
    <p:sldId id="261" r:id="rId6"/>
    <p:sldId id="270" r:id="rId7"/>
    <p:sldId id="272" r:id="rId8"/>
    <p:sldId id="273" r:id="rId9"/>
    <p:sldId id="284" r:id="rId10"/>
    <p:sldId id="274" r:id="rId11"/>
    <p:sldId id="285" r:id="rId12"/>
    <p:sldId id="280" r:id="rId13"/>
    <p:sldId id="275" r:id="rId14"/>
    <p:sldId id="282" r:id="rId15"/>
    <p:sldId id="283" r:id="rId16"/>
    <p:sldId id="271" r:id="rId17"/>
    <p:sldId id="286" r:id="rId18"/>
    <p:sldId id="281" r:id="rId19"/>
    <p:sldId id="278" r:id="rId20"/>
    <p:sldId id="279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AC37AE-65EF-4241-97D5-3AC80F50863C}" v="1" dt="2025-09-01T11:42:03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OS Wilhelm" userId="f335620b-b187-49fd-91c0-6de91f456c06" providerId="ADAL" clId="{FE400C85-0E53-46FB-9C90-958D7645CF65}"/>
    <pc:docChg chg="undo custSel addSld delSld modSld sldOrd">
      <pc:chgData name="JOOS Wilhelm" userId="f335620b-b187-49fd-91c0-6de91f456c06" providerId="ADAL" clId="{FE400C85-0E53-46FB-9C90-958D7645CF65}" dt="2024-09-04T12:09:27.150" v="166" actId="20577"/>
      <pc:docMkLst>
        <pc:docMk/>
      </pc:docMkLst>
      <pc:sldChg chg="addSp delSp modSp mod">
        <pc:chgData name="JOOS Wilhelm" userId="f335620b-b187-49fd-91c0-6de91f456c06" providerId="ADAL" clId="{FE400C85-0E53-46FB-9C90-958D7645CF65}" dt="2024-09-04T06:55:39.701" v="65" actId="9405"/>
        <pc:sldMkLst>
          <pc:docMk/>
          <pc:sldMk cId="3634138681" sldId="262"/>
        </pc:sldMkLst>
      </pc:sldChg>
      <pc:sldChg chg="del">
        <pc:chgData name="JOOS Wilhelm" userId="f335620b-b187-49fd-91c0-6de91f456c06" providerId="ADAL" clId="{FE400C85-0E53-46FB-9C90-958D7645CF65}" dt="2024-09-04T06:57:43.654" v="85" actId="47"/>
        <pc:sldMkLst>
          <pc:docMk/>
          <pc:sldMk cId="3762668357" sldId="264"/>
        </pc:sldMkLst>
      </pc:sldChg>
      <pc:sldChg chg="modSp mod">
        <pc:chgData name="JOOS Wilhelm" userId="f335620b-b187-49fd-91c0-6de91f456c06" providerId="ADAL" clId="{FE400C85-0E53-46FB-9C90-958D7645CF65}" dt="2024-09-02T11:26:21.766" v="32" actId="20577"/>
        <pc:sldMkLst>
          <pc:docMk/>
          <pc:sldMk cId="480919268" sldId="267"/>
        </pc:sldMkLst>
      </pc:sldChg>
      <pc:sldChg chg="modSp mod">
        <pc:chgData name="JOOS Wilhelm" userId="f335620b-b187-49fd-91c0-6de91f456c06" providerId="ADAL" clId="{FE400C85-0E53-46FB-9C90-958D7645CF65}" dt="2024-09-04T12:09:27.150" v="166" actId="20577"/>
        <pc:sldMkLst>
          <pc:docMk/>
          <pc:sldMk cId="3225876560" sldId="270"/>
        </pc:sldMkLst>
      </pc:sldChg>
      <pc:sldChg chg="modSp mod">
        <pc:chgData name="JOOS Wilhelm" userId="f335620b-b187-49fd-91c0-6de91f456c06" providerId="ADAL" clId="{FE400C85-0E53-46FB-9C90-958D7645CF65}" dt="2024-09-04T07:16:55.222" v="136" actId="207"/>
        <pc:sldMkLst>
          <pc:docMk/>
          <pc:sldMk cId="1868527502" sldId="273"/>
        </pc:sldMkLst>
      </pc:sldChg>
      <pc:sldChg chg="modSp mod">
        <pc:chgData name="JOOS Wilhelm" userId="f335620b-b187-49fd-91c0-6de91f456c06" providerId="ADAL" clId="{FE400C85-0E53-46FB-9C90-958D7645CF65}" dt="2024-09-04T06:56:30.997" v="68" actId="20577"/>
        <pc:sldMkLst>
          <pc:docMk/>
          <pc:sldMk cId="924271785" sldId="280"/>
        </pc:sldMkLst>
      </pc:sldChg>
      <pc:sldChg chg="modSp mod">
        <pc:chgData name="JOOS Wilhelm" userId="f335620b-b187-49fd-91c0-6de91f456c06" providerId="ADAL" clId="{FE400C85-0E53-46FB-9C90-958D7645CF65}" dt="2024-09-04T07:17:47.648" v="139" actId="20577"/>
        <pc:sldMkLst>
          <pc:docMk/>
          <pc:sldMk cId="167541009" sldId="281"/>
        </pc:sldMkLst>
      </pc:sldChg>
      <pc:sldChg chg="modSp mod">
        <pc:chgData name="JOOS Wilhelm" userId="f335620b-b187-49fd-91c0-6de91f456c06" providerId="ADAL" clId="{FE400C85-0E53-46FB-9C90-958D7645CF65}" dt="2024-09-04T06:57:27.974" v="84" actId="14"/>
        <pc:sldMkLst>
          <pc:docMk/>
          <pc:sldMk cId="2835222039" sldId="284"/>
        </pc:sldMkLst>
      </pc:sldChg>
      <pc:sldChg chg="addSp delSp modSp new mod ord setBg">
        <pc:chgData name="JOOS Wilhelm" userId="f335620b-b187-49fd-91c0-6de91f456c06" providerId="ADAL" clId="{FE400C85-0E53-46FB-9C90-958D7645CF65}" dt="2024-09-04T06:56:56.365" v="72"/>
        <pc:sldMkLst>
          <pc:docMk/>
          <pc:sldMk cId="214291164" sldId="285"/>
        </pc:sldMkLst>
      </pc:sldChg>
      <pc:sldChg chg="addSp modSp new mod">
        <pc:chgData name="JOOS Wilhelm" userId="f335620b-b187-49fd-91c0-6de91f456c06" providerId="ADAL" clId="{FE400C85-0E53-46FB-9C90-958D7645CF65}" dt="2024-09-04T07:23:20.361" v="149" actId="1076"/>
        <pc:sldMkLst>
          <pc:docMk/>
          <pc:sldMk cId="2887672100" sldId="286"/>
        </pc:sldMkLst>
      </pc:sldChg>
    </pc:docChg>
  </pc:docChgLst>
  <pc:docChgLst>
    <pc:chgData name="JOOS Wilhelm" userId="f335620b-b187-49fd-91c0-6de91f456c06" providerId="ADAL" clId="{A661E0EF-39BA-49D2-B8BE-7C9223655F4E}"/>
    <pc:docChg chg="undo custSel addSld delSld modSld">
      <pc:chgData name="JOOS Wilhelm" userId="f335620b-b187-49fd-91c0-6de91f456c06" providerId="ADAL" clId="{A661E0EF-39BA-49D2-B8BE-7C9223655F4E}" dt="2025-09-03T06:41:56.856" v="43" actId="14100"/>
      <pc:docMkLst>
        <pc:docMk/>
      </pc:docMkLst>
      <pc:sldChg chg="addSp delSp modSp mod">
        <pc:chgData name="JOOS Wilhelm" userId="f335620b-b187-49fd-91c0-6de91f456c06" providerId="ADAL" clId="{A661E0EF-39BA-49D2-B8BE-7C9223655F4E}" dt="2025-09-03T06:34:17.785" v="9" actId="26606"/>
        <pc:sldMkLst>
          <pc:docMk/>
          <pc:sldMk cId="3634138681" sldId="262"/>
        </pc:sldMkLst>
        <pc:spChg chg="mod">
          <ac:chgData name="JOOS Wilhelm" userId="f335620b-b187-49fd-91c0-6de91f456c06" providerId="ADAL" clId="{A661E0EF-39BA-49D2-B8BE-7C9223655F4E}" dt="2025-09-03T06:34:17.785" v="9" actId="26606"/>
          <ac:spMkLst>
            <pc:docMk/>
            <pc:sldMk cId="3634138681" sldId="262"/>
            <ac:spMk id="2" creationId="{DFC1DE2A-149F-B36F-0C1B-09136694F513}"/>
          </ac:spMkLst>
        </pc:spChg>
        <pc:spChg chg="add del">
          <ac:chgData name="JOOS Wilhelm" userId="f335620b-b187-49fd-91c0-6de91f456c06" providerId="ADAL" clId="{A661E0EF-39BA-49D2-B8BE-7C9223655F4E}" dt="2025-09-03T06:34:17.785" v="9" actId="26606"/>
          <ac:spMkLst>
            <pc:docMk/>
            <pc:sldMk cId="3634138681" sldId="262"/>
            <ac:spMk id="45" creationId="{9427AF5F-9A0E-42B7-A252-FD64C9885F9C}"/>
          </ac:spMkLst>
        </pc:spChg>
        <pc:spChg chg="add">
          <ac:chgData name="JOOS Wilhelm" userId="f335620b-b187-49fd-91c0-6de91f456c06" providerId="ADAL" clId="{A661E0EF-39BA-49D2-B8BE-7C9223655F4E}" dt="2025-09-03T06:34:17.785" v="9" actId="26606"/>
          <ac:spMkLst>
            <pc:docMk/>
            <pc:sldMk cId="3634138681" sldId="262"/>
            <ac:spMk id="47" creationId="{D4771268-CB57-404A-9271-370EB28F6090}"/>
          </ac:spMkLst>
        </pc:spChg>
        <pc:spChg chg="add del">
          <ac:chgData name="JOOS Wilhelm" userId="f335620b-b187-49fd-91c0-6de91f456c06" providerId="ADAL" clId="{A661E0EF-39BA-49D2-B8BE-7C9223655F4E}" dt="2025-09-03T06:34:09.652" v="8" actId="26606"/>
          <ac:spMkLst>
            <pc:docMk/>
            <pc:sldMk cId="3634138681" sldId="262"/>
            <ac:spMk id="50" creationId="{D4771268-CB57-404A-9271-370EB28F6090}"/>
          </ac:spMkLst>
        </pc:spChg>
        <pc:picChg chg="add mod">
          <ac:chgData name="JOOS Wilhelm" userId="f335620b-b187-49fd-91c0-6de91f456c06" providerId="ADAL" clId="{A661E0EF-39BA-49D2-B8BE-7C9223655F4E}" dt="2025-09-03T06:34:17.785" v="9" actId="26606"/>
          <ac:picMkLst>
            <pc:docMk/>
            <pc:sldMk cId="3634138681" sldId="262"/>
            <ac:picMk id="4" creationId="{E713A35B-E779-3E3E-D9C1-B24EB12C046D}"/>
          </ac:picMkLst>
        </pc:picChg>
        <pc:picChg chg="del">
          <ac:chgData name="JOOS Wilhelm" userId="f335620b-b187-49fd-91c0-6de91f456c06" providerId="ADAL" clId="{A661E0EF-39BA-49D2-B8BE-7C9223655F4E}" dt="2025-09-03T06:33:46.366" v="5" actId="478"/>
          <ac:picMkLst>
            <pc:docMk/>
            <pc:sldMk cId="3634138681" sldId="262"/>
            <ac:picMk id="7" creationId="{77ECEB4F-A531-1068-F4B7-85BCA2FD71C5}"/>
          </ac:picMkLst>
        </pc:picChg>
      </pc:sldChg>
      <pc:sldChg chg="modSp mod">
        <pc:chgData name="JOOS Wilhelm" userId="f335620b-b187-49fd-91c0-6de91f456c06" providerId="ADAL" clId="{A661E0EF-39BA-49D2-B8BE-7C9223655F4E}" dt="2025-09-01T11:41:29.136" v="1" actId="20577"/>
        <pc:sldMkLst>
          <pc:docMk/>
          <pc:sldMk cId="3225876560" sldId="270"/>
        </pc:sldMkLst>
        <pc:spChg chg="mod">
          <ac:chgData name="JOOS Wilhelm" userId="f335620b-b187-49fd-91c0-6de91f456c06" providerId="ADAL" clId="{A661E0EF-39BA-49D2-B8BE-7C9223655F4E}" dt="2025-09-01T11:41:29.136" v="1" actId="20577"/>
          <ac:spMkLst>
            <pc:docMk/>
            <pc:sldMk cId="3225876560" sldId="270"/>
            <ac:spMk id="3" creationId="{50BC04BE-3C86-30FE-71B2-8E2F2BBD4AF7}"/>
          </ac:spMkLst>
        </pc:spChg>
      </pc:sldChg>
      <pc:sldChg chg="modSp mod">
        <pc:chgData name="JOOS Wilhelm" userId="f335620b-b187-49fd-91c0-6de91f456c06" providerId="ADAL" clId="{A661E0EF-39BA-49D2-B8BE-7C9223655F4E}" dt="2025-09-03T06:36:50.870" v="11" actId="20577"/>
        <pc:sldMkLst>
          <pc:docMk/>
          <pc:sldMk cId="924271785" sldId="280"/>
        </pc:sldMkLst>
        <pc:spChg chg="mod">
          <ac:chgData name="JOOS Wilhelm" userId="f335620b-b187-49fd-91c0-6de91f456c06" providerId="ADAL" clId="{A661E0EF-39BA-49D2-B8BE-7C9223655F4E}" dt="2025-09-03T06:36:50.870" v="11" actId="20577"/>
          <ac:spMkLst>
            <pc:docMk/>
            <pc:sldMk cId="924271785" sldId="280"/>
            <ac:spMk id="3" creationId="{50BC04BE-3C86-30FE-71B2-8E2F2BBD4AF7}"/>
          </ac:spMkLst>
        </pc:spChg>
      </pc:sldChg>
      <pc:sldChg chg="addSp delSp modSp mod setBg">
        <pc:chgData name="JOOS Wilhelm" userId="f335620b-b187-49fd-91c0-6de91f456c06" providerId="ADAL" clId="{A661E0EF-39BA-49D2-B8BE-7C9223655F4E}" dt="2025-09-03T06:41:56.856" v="43" actId="14100"/>
        <pc:sldMkLst>
          <pc:docMk/>
          <pc:sldMk cId="2887672100" sldId="286"/>
        </pc:sldMkLst>
        <pc:spChg chg="add del">
          <ac:chgData name="JOOS Wilhelm" userId="f335620b-b187-49fd-91c0-6de91f456c06" providerId="ADAL" clId="{A661E0EF-39BA-49D2-B8BE-7C9223655F4E}" dt="2025-09-03T06:39:27.281" v="19" actId="26606"/>
          <ac:spMkLst>
            <pc:docMk/>
            <pc:sldMk cId="2887672100" sldId="286"/>
            <ac:spMk id="2" creationId="{D5B25437-9B71-B47C-782A-D096465FC826}"/>
          </ac:spMkLst>
        </pc:spChg>
        <pc:spChg chg="add del">
          <ac:chgData name="JOOS Wilhelm" userId="f335620b-b187-49fd-91c0-6de91f456c06" providerId="ADAL" clId="{A661E0EF-39BA-49D2-B8BE-7C9223655F4E}" dt="2025-09-03T06:39:27.281" v="19" actId="26606"/>
          <ac:spMkLst>
            <pc:docMk/>
            <pc:sldMk cId="2887672100" sldId="286"/>
            <ac:spMk id="3" creationId="{00EEDF23-FD46-19CB-B036-36A35487672C}"/>
          </ac:spMkLst>
        </pc:spChg>
        <pc:spChg chg="add del mod">
          <ac:chgData name="JOOS Wilhelm" userId="f335620b-b187-49fd-91c0-6de91f456c06" providerId="ADAL" clId="{A661E0EF-39BA-49D2-B8BE-7C9223655F4E}" dt="2025-09-03T06:40:52.872" v="23" actId="22"/>
          <ac:spMkLst>
            <pc:docMk/>
            <pc:sldMk cId="2887672100" sldId="286"/>
            <ac:spMk id="9" creationId="{0D5A6935-0FBA-C03E-E360-D8DF4ED2257F}"/>
          </ac:spMkLst>
        </pc:spChg>
        <pc:spChg chg="add del">
          <ac:chgData name="JOOS Wilhelm" userId="f335620b-b187-49fd-91c0-6de91f456c06" providerId="ADAL" clId="{A661E0EF-39BA-49D2-B8BE-7C9223655F4E}" dt="2025-09-03T06:39:27.281" v="18" actId="26606"/>
          <ac:spMkLst>
            <pc:docMk/>
            <pc:sldMk cId="2887672100" sldId="286"/>
            <ac:spMk id="11" creationId="{01D0AF59-99C3-4251-AB9A-C966C6AD4400}"/>
          </ac:spMkLst>
        </pc:spChg>
        <pc:spChg chg="add del">
          <ac:chgData name="JOOS Wilhelm" userId="f335620b-b187-49fd-91c0-6de91f456c06" providerId="ADAL" clId="{A661E0EF-39BA-49D2-B8BE-7C9223655F4E}" dt="2025-09-03T06:39:27.281" v="18" actId="26606"/>
          <ac:spMkLst>
            <pc:docMk/>
            <pc:sldMk cId="2887672100" sldId="286"/>
            <ac:spMk id="13" creationId="{1855405F-37A2-4869-9154-F8BE3BECE6C3}"/>
          </ac:spMkLst>
        </pc:spChg>
        <pc:spChg chg="add del">
          <ac:chgData name="JOOS Wilhelm" userId="f335620b-b187-49fd-91c0-6de91f456c06" providerId="ADAL" clId="{A661E0EF-39BA-49D2-B8BE-7C9223655F4E}" dt="2025-09-03T06:41:34.762" v="37" actId="26606"/>
          <ac:spMkLst>
            <pc:docMk/>
            <pc:sldMk cId="2887672100" sldId="286"/>
            <ac:spMk id="19" creationId="{6F3F7D33-295B-CF93-9EB9-B1A75D9038F9}"/>
          </ac:spMkLst>
        </pc:spChg>
        <pc:spChg chg="add del">
          <ac:chgData name="JOOS Wilhelm" userId="f335620b-b187-49fd-91c0-6de91f456c06" providerId="ADAL" clId="{A661E0EF-39BA-49D2-B8BE-7C9223655F4E}" dt="2025-09-03T06:41:34.762" v="37" actId="26606"/>
          <ac:spMkLst>
            <pc:docMk/>
            <pc:sldMk cId="2887672100" sldId="286"/>
            <ac:spMk id="22" creationId="{8761DDFE-071F-4200-B0AA-394476C2D2D6}"/>
          </ac:spMkLst>
        </pc:spChg>
        <pc:spChg chg="add del">
          <ac:chgData name="JOOS Wilhelm" userId="f335620b-b187-49fd-91c0-6de91f456c06" providerId="ADAL" clId="{A661E0EF-39BA-49D2-B8BE-7C9223655F4E}" dt="2025-09-03T06:41:38.613" v="39" actId="26606"/>
          <ac:spMkLst>
            <pc:docMk/>
            <pc:sldMk cId="2887672100" sldId="286"/>
            <ac:spMk id="24" creationId="{23CBEF12-C9B8-466E-A7FE-B00B9ADF4303}"/>
          </ac:spMkLst>
        </pc:spChg>
        <pc:spChg chg="add del">
          <ac:chgData name="JOOS Wilhelm" userId="f335620b-b187-49fd-91c0-6de91f456c06" providerId="ADAL" clId="{A661E0EF-39BA-49D2-B8BE-7C9223655F4E}" dt="2025-09-03T06:41:38.613" v="39" actId="26606"/>
          <ac:spMkLst>
            <pc:docMk/>
            <pc:sldMk cId="2887672100" sldId="286"/>
            <ac:spMk id="25" creationId="{7FFF3136-1CBB-0591-3E91-A469C09075C2}"/>
          </ac:spMkLst>
        </pc:spChg>
        <pc:picChg chg="del">
          <ac:chgData name="JOOS Wilhelm" userId="f335620b-b187-49fd-91c0-6de91f456c06" providerId="ADAL" clId="{A661E0EF-39BA-49D2-B8BE-7C9223655F4E}" dt="2025-09-03T06:39:14.017" v="12" actId="478"/>
          <ac:picMkLst>
            <pc:docMk/>
            <pc:sldMk cId="2887672100" sldId="286"/>
            <ac:picMk id="5" creationId="{BB3F9A08-2382-9B9B-89C9-DF178B39F709}"/>
          </ac:picMkLst>
        </pc:picChg>
        <pc:picChg chg="add del mod">
          <ac:chgData name="JOOS Wilhelm" userId="f335620b-b187-49fd-91c0-6de91f456c06" providerId="ADAL" clId="{A661E0EF-39BA-49D2-B8BE-7C9223655F4E}" dt="2025-09-03T06:39:30.517" v="20" actId="478"/>
          <ac:picMkLst>
            <pc:docMk/>
            <pc:sldMk cId="2887672100" sldId="286"/>
            <ac:picMk id="6" creationId="{F03898B1-D1CD-D4F6-94F5-94B1D0A94324}"/>
          </ac:picMkLst>
        </pc:picChg>
        <pc:picChg chg="del">
          <ac:chgData name="JOOS Wilhelm" userId="f335620b-b187-49fd-91c0-6de91f456c06" providerId="ADAL" clId="{A661E0EF-39BA-49D2-B8BE-7C9223655F4E}" dt="2025-09-03T06:39:15.672" v="13" actId="478"/>
          <ac:picMkLst>
            <pc:docMk/>
            <pc:sldMk cId="2887672100" sldId="286"/>
            <ac:picMk id="7" creationId="{C326DCC4-2716-09CB-A08C-2F74564858CA}"/>
          </ac:picMkLst>
        </pc:picChg>
        <pc:picChg chg="add mod">
          <ac:chgData name="JOOS Wilhelm" userId="f335620b-b187-49fd-91c0-6de91f456c06" providerId="ADAL" clId="{A661E0EF-39BA-49D2-B8BE-7C9223655F4E}" dt="2025-09-03T06:41:49.922" v="41" actId="14100"/>
          <ac:picMkLst>
            <pc:docMk/>
            <pc:sldMk cId="2887672100" sldId="286"/>
            <ac:picMk id="12" creationId="{B8FE53F4-CDB5-E529-09B6-714F3472B2C6}"/>
          </ac:picMkLst>
        </pc:picChg>
        <pc:picChg chg="add mod ord">
          <ac:chgData name="JOOS Wilhelm" userId="f335620b-b187-49fd-91c0-6de91f456c06" providerId="ADAL" clId="{A661E0EF-39BA-49D2-B8BE-7C9223655F4E}" dt="2025-09-03T06:41:56.856" v="43" actId="14100"/>
          <ac:picMkLst>
            <pc:docMk/>
            <pc:sldMk cId="2887672100" sldId="286"/>
            <ac:picMk id="15" creationId="{8EB327BE-7407-14FB-2A33-A12AD3A6483C}"/>
          </ac:picMkLst>
        </pc:picChg>
      </pc:sldChg>
      <pc:sldChg chg="delSp add del setBg delDesignElem">
        <pc:chgData name="JOOS Wilhelm" userId="f335620b-b187-49fd-91c0-6de91f456c06" providerId="ADAL" clId="{A661E0EF-39BA-49D2-B8BE-7C9223655F4E}" dt="2025-09-01T11:42:06.540" v="4" actId="47"/>
        <pc:sldMkLst>
          <pc:docMk/>
          <pc:sldMk cId="189103371" sldId="287"/>
        </pc:sldMkLst>
      </pc:sldChg>
    </pc:docChg>
  </pc:docChgLst>
  <pc:docChgLst>
    <pc:chgData name="JOOS Wilhelm" userId="f335620b-b187-49fd-91c0-6de91f456c06" providerId="ADAL" clId="{AFDDB613-36D9-4F6C-97BD-C8F5CB424921}"/>
    <pc:docChg chg="modSld">
      <pc:chgData name="JOOS Wilhelm" userId="f335620b-b187-49fd-91c0-6de91f456c06" providerId="ADAL" clId="{AFDDB613-36D9-4F6C-97BD-C8F5CB424921}" dt="2022-09-28T06:29:25.939" v="20" actId="20577"/>
      <pc:docMkLst>
        <pc:docMk/>
      </pc:docMkLst>
      <pc:sldChg chg="modSp mod">
        <pc:chgData name="JOOS Wilhelm" userId="f335620b-b187-49fd-91c0-6de91f456c06" providerId="ADAL" clId="{AFDDB613-36D9-4F6C-97BD-C8F5CB424921}" dt="2022-09-28T06:29:25.939" v="20" actId="20577"/>
        <pc:sldMkLst>
          <pc:docMk/>
          <pc:sldMk cId="3957737300" sldId="256"/>
        </pc:sldMkLst>
      </pc:sldChg>
    </pc:docChg>
  </pc:docChgLst>
  <pc:docChgLst>
    <pc:chgData name="JOOS Wilhelm" userId="f335620b-b187-49fd-91c0-6de91f456c06" providerId="ADAL" clId="{BCD929F2-3EE3-4912-B86B-166F3571882B}"/>
    <pc:docChg chg="undo custSel addSld modSld">
      <pc:chgData name="JOOS Wilhelm" userId="f335620b-b187-49fd-91c0-6de91f456c06" providerId="ADAL" clId="{BCD929F2-3EE3-4912-B86B-166F3571882B}" dt="2023-09-05T13:42:58.902" v="955" actId="207"/>
      <pc:docMkLst>
        <pc:docMk/>
      </pc:docMkLst>
      <pc:sldChg chg="addSp delSp modSp mod">
        <pc:chgData name="JOOS Wilhelm" userId="f335620b-b187-49fd-91c0-6de91f456c06" providerId="ADAL" clId="{BCD929F2-3EE3-4912-B86B-166F3571882B}" dt="2023-09-05T08:24:15.190" v="3" actId="14100"/>
        <pc:sldMkLst>
          <pc:docMk/>
          <pc:sldMk cId="3634138681" sldId="262"/>
        </pc:sldMkLst>
      </pc:sldChg>
      <pc:sldChg chg="modSp mod">
        <pc:chgData name="JOOS Wilhelm" userId="f335620b-b187-49fd-91c0-6de91f456c06" providerId="ADAL" clId="{BCD929F2-3EE3-4912-B86B-166F3571882B}" dt="2023-09-05T08:33:52.086" v="96" actId="20577"/>
        <pc:sldMkLst>
          <pc:docMk/>
          <pc:sldMk cId="3762668357" sldId="264"/>
        </pc:sldMkLst>
      </pc:sldChg>
      <pc:sldChg chg="modSp mod">
        <pc:chgData name="JOOS Wilhelm" userId="f335620b-b187-49fd-91c0-6de91f456c06" providerId="ADAL" clId="{BCD929F2-3EE3-4912-B86B-166F3571882B}" dt="2023-09-05T08:46:38.477" v="317" actId="20577"/>
        <pc:sldMkLst>
          <pc:docMk/>
          <pc:sldMk cId="3225876560" sldId="270"/>
        </pc:sldMkLst>
      </pc:sldChg>
      <pc:sldChg chg="modSp mod">
        <pc:chgData name="JOOS Wilhelm" userId="f335620b-b187-49fd-91c0-6de91f456c06" providerId="ADAL" clId="{BCD929F2-3EE3-4912-B86B-166F3571882B}" dt="2023-09-05T13:42:58.902" v="955" actId="207"/>
        <pc:sldMkLst>
          <pc:docMk/>
          <pc:sldMk cId="1868527502" sldId="273"/>
        </pc:sldMkLst>
      </pc:sldChg>
      <pc:sldChg chg="modSp mod">
        <pc:chgData name="JOOS Wilhelm" userId="f335620b-b187-49fd-91c0-6de91f456c06" providerId="ADAL" clId="{BCD929F2-3EE3-4912-B86B-166F3571882B}" dt="2023-09-05T09:18:01.788" v="322" actId="20577"/>
        <pc:sldMkLst>
          <pc:docMk/>
          <pc:sldMk cId="519643937" sldId="275"/>
        </pc:sldMkLst>
      </pc:sldChg>
      <pc:sldChg chg="modSp mod">
        <pc:chgData name="JOOS Wilhelm" userId="f335620b-b187-49fd-91c0-6de91f456c06" providerId="ADAL" clId="{BCD929F2-3EE3-4912-B86B-166F3571882B}" dt="2023-09-05T08:36:31.678" v="197" actId="20577"/>
        <pc:sldMkLst>
          <pc:docMk/>
          <pc:sldMk cId="924271785" sldId="280"/>
        </pc:sldMkLst>
      </pc:sldChg>
      <pc:sldChg chg="modSp mod">
        <pc:chgData name="JOOS Wilhelm" userId="f335620b-b187-49fd-91c0-6de91f456c06" providerId="ADAL" clId="{BCD929F2-3EE3-4912-B86B-166F3571882B}" dt="2023-09-05T08:38:55.739" v="254" actId="20577"/>
        <pc:sldMkLst>
          <pc:docMk/>
          <pc:sldMk cId="167541009" sldId="281"/>
        </pc:sldMkLst>
      </pc:sldChg>
      <pc:sldChg chg="addSp delSp modSp new mod">
        <pc:chgData name="JOOS Wilhelm" userId="f335620b-b187-49fd-91c0-6de91f456c06" providerId="ADAL" clId="{BCD929F2-3EE3-4912-B86B-166F3571882B}" dt="2023-09-05T09:20:39.554" v="331" actId="9405"/>
        <pc:sldMkLst>
          <pc:docMk/>
          <pc:sldMk cId="2210164037" sldId="282"/>
        </pc:sldMkLst>
      </pc:sldChg>
      <pc:sldChg chg="addSp delSp modSp new mod setBg">
        <pc:chgData name="JOOS Wilhelm" userId="f335620b-b187-49fd-91c0-6de91f456c06" providerId="ADAL" clId="{BCD929F2-3EE3-4912-B86B-166F3571882B}" dt="2023-09-05T09:23:03.678" v="348" actId="9405"/>
        <pc:sldMkLst>
          <pc:docMk/>
          <pc:sldMk cId="3908541443" sldId="283"/>
        </pc:sldMkLst>
      </pc:sldChg>
      <pc:sldChg chg="addSp delSp modSp new mod">
        <pc:chgData name="JOOS Wilhelm" userId="f335620b-b187-49fd-91c0-6de91f456c06" providerId="ADAL" clId="{BCD929F2-3EE3-4912-B86B-166F3571882B}" dt="2023-09-05T13:30:36.190" v="762" actId="20577"/>
        <pc:sldMkLst>
          <pc:docMk/>
          <pc:sldMk cId="2835222039" sldId="284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5T09:20:39.554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1 248 24575,'15'-1'0,"0"-1"0,-1 0 0,27-8 0,-9 2 0,-6 0 0,0-1 0,42-19 0,-49 18 0,0 1 0,1 2 0,0 0 0,1 1 0,37-6 0,-15 6 0,1-3 0,53-16 0,-60 15 0,-2 3 0,0 2 0,1 1 0,-1 2 0,67 5 0,-21-1 0,1068-1 0,-1129-3 0,-1 0 0,1 0 0,19-7 0,-16 4 0,38-4 0,-14 7 0,0 2 0,0 2 0,84 15 0,-68-9 0,2-2 0,120-7 0,-75-1 0,434 3 0,-527-2 0,-1 0 0,0-1 0,0 0 0,-1-1 0,1-1 0,-1-1 0,1 0 0,26-14 0,-37 16-273,0 0 0,0-1 0,-1 1 0,7-8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05T09:23:03.678"/>
    </inkml:context>
    <inkml:brush xml:id="br0">
      <inkml:brushProperty name="width" value="0.35" units="cm"/>
      <inkml:brushProperty name="height" value="0.35" units="cm"/>
      <inkml:brushProperty name="color" value="#849398"/>
    </inkml:brush>
  </inkml:definitions>
  <inkml:trace contextRef="#ctx0" brushRef="#br0">0 34 24575,'26'2'0,"1"0"0,41 10 0,-37-5 0,40 2 0,291-6 0,-184-5 0,668 2 0,-829-1 0,1-1 0,-1-1 0,0-1 0,0 0 0,-1-1 0,19-8 0,-16 5 0,0 2 0,1 0 0,0 1 0,22-2 0,207 5 0,-125 4 0,-72-3 0,-27 0 0,1 1 0,0 1 0,0 1 0,46 9 0,-45-4 0,0-2 0,0-1 0,30 1 0,84-5 0,-79-1 0,862 0-1365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77FE8-8B5A-4223-92DB-640E8FB0FA24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22E58-958D-4A07-ACB7-E37AFBC5E4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39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C5C4CB-9E44-7801-1C7B-8A93E8C1C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9519EA8-C41A-F4E8-301B-4CDE1516A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122273-387E-4F53-A494-8B56BECE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75F942-8AB9-12CA-1AC7-A8D69AAD7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2E62D3-8D38-4B16-E157-CB18336F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108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B37A4-F609-EC52-7BA8-651F35379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A9921A9-A96F-3ECE-6B1A-978DAA62E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586235-74E9-7BED-9E68-81B75539D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8BEF9D-6D97-0B75-4C4B-894F89EEC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8FA717-846D-5394-458E-75C3719FA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7301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5DDBBBA-D6CA-D539-3C25-77114FC7CB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D0832F6-2A81-9957-D4BA-FA887996C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C08EDF-67B3-D39D-D82F-8556F285A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F9A013-6C2B-0323-E8C6-25B09728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6E5436-8543-5651-40B7-9CE14019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55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7CDDA-7983-D068-B18D-829626648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F4445A-9280-D4C7-9A33-186D14DCF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9D404F-FFEC-8ED9-249D-106BAB736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CC003D-8C06-D9D7-9CC4-65A6B9F35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355C46-F850-F0CB-4EE3-4AB65700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263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44D4ED-D890-6274-910E-F81B2B16B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B3AF17D-6E6E-05A2-8EC0-B98FF7D9A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F2A01D-923A-5ADB-0425-B16116D23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1C6263-9E0F-C044-9AD0-48DD37535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093B84-E4D3-5206-F1CA-53963169D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846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AB1F14-6736-FC6C-ACEF-3CB1CE305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41E2E3-4994-F8B3-F322-839265BA6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751636C-0249-4EC9-B917-461BD58AF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806517-9A3A-89C9-B51F-8D35F336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16D749-E18C-894E-EE97-8C504FCA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68E278-3B81-FC8D-3B45-BDEAB142E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6632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A9D436-79C7-11AE-B133-136CBDF98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62A2B1-B284-F08C-3167-FB59CCA82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FD1940-7910-4F16-24F0-C0A153DF0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5330B17-19AC-D723-7CB7-684E7391B7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C9E6613-361B-220E-20A2-E5B1A53D4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CD8F3E-23CE-E2B7-4339-E93B57B9C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C119E16-2C8B-F1E3-4404-A17419B16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DF8586E-7365-EB12-397E-CDB2E11CB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07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E74B35-048F-8521-7827-F096265FF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68DD971-5FAE-2AB7-3FD1-43C38EEA4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6924F3-ABA1-FEDF-6084-3B5768FD7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A59349-3C59-9D98-3FB1-5BE3BD09E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5539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A4BA2A2-9374-BF6C-1B36-182A4F7F6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6E2E32D-A349-C20F-53F9-7D0038BB9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37908C-FAC1-8A96-1D47-50819C906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1052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56D951-1A4C-4727-65EA-391476A4B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D1E4C9-2BFB-E2E1-9CF4-11AB87DEB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67BF28A-7908-D796-E1AA-CE3CA8F91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AFB414-D612-09D4-659A-E0EF8EF65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B8C7275-E348-E572-BA56-89BB7C17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81CB1F-299A-228D-305F-1B4651238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8949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4EA180-32DC-F5AD-DE98-3E20E84C1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C97ABEC-923D-5944-D6EB-D14AD1117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618C91-0837-E0C2-358D-485EEF064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1E6FE13-AB7B-7623-EFA9-402157BB8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17DFC9-D52A-0789-FD53-FB6C22B19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B889C7F-B50C-6DDE-185D-6EA0851F8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23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AAEA3EC-D773-0FB8-E9E3-331FE2A50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8686AB-DA63-EAC7-CDE2-9079508B5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A00E16-10B9-3A6E-9751-63C79EFF0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AD47A-3141-461E-B6B0-9E6D806777F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FC44A7-57D2-C52F-7167-E406FA40B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6C4198-8354-CCDE-984F-23A5C8720C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48365-8C9B-4AF3-868D-0D6313B5B0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900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dirk.deubel@bgklosterneuburg.at" TargetMode="External"/><Relationship Id="rId2" Type="http://schemas.openxmlformats.org/officeDocument/2006/relationships/hyperlink" Target="mailto:wilhelm.joos@bgklosterneuburg.at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Meiryo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F2F014E7-B612-4079-894D-4697468C5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6334" y="493190"/>
            <a:ext cx="3619330" cy="3180914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BEB0D00-4F7A-41D8-B15E-B42145EA9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71784" y="397566"/>
            <a:ext cx="3848432" cy="344661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7F788B-4BC6-B7FC-0CA1-71BA456E5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398" y="3739768"/>
            <a:ext cx="9165204" cy="1424473"/>
          </a:xfrm>
        </p:spPr>
        <p:txBody>
          <a:bodyPr anchor="b">
            <a:normAutofit/>
          </a:bodyPr>
          <a:lstStyle/>
          <a:p>
            <a:r>
              <a:rPr lang="de-DE" sz="3300"/>
              <a:t>Informationsabend </a:t>
            </a:r>
            <a:r>
              <a:rPr lang="de-DE" sz="3300" dirty="0"/>
              <a:t>der 1. Klassen</a:t>
            </a:r>
            <a:br>
              <a:rPr lang="de-DE" sz="3300" dirty="0"/>
            </a:br>
            <a:r>
              <a:rPr lang="de-DE" sz="3300" dirty="0"/>
              <a:t>Nachmittagsbetreuung und Betreute Mittagspause</a:t>
            </a:r>
          </a:p>
        </p:txBody>
      </p:sp>
      <p:sp>
        <p:nvSpPr>
          <p:cNvPr id="4" name="Untertitel 3">
            <a:extLst>
              <a:ext uri="{FF2B5EF4-FFF2-40B4-BE49-F238E27FC236}">
                <a16:creationId xmlns:a16="http://schemas.microsoft.com/office/drawing/2014/main" id="{68DE20B6-D827-569C-42BD-095A9A9E7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9376" y="5295570"/>
            <a:ext cx="6953250" cy="744270"/>
          </a:xfrm>
        </p:spPr>
        <p:txBody>
          <a:bodyPr anchor="t">
            <a:normAutofit/>
          </a:bodyPr>
          <a:lstStyle/>
          <a:p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C07801E-60C6-1D09-426D-D49C593ED0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9323" y="1220525"/>
            <a:ext cx="2264224" cy="1698168"/>
          </a:xfrm>
          <a:prstGeom prst="rect">
            <a:avLst/>
          </a:prstGeom>
        </p:spPr>
      </p:pic>
      <p:sp>
        <p:nvSpPr>
          <p:cNvPr id="5" name="AutoShape 2" descr="Logo Gymnasium Klosterneuburg">
            <a:extLst>
              <a:ext uri="{FF2B5EF4-FFF2-40B4-BE49-F238E27FC236}">
                <a16:creationId xmlns:a16="http://schemas.microsoft.com/office/drawing/2014/main" id="{D15CA03A-019A-923A-7CB2-F58A31C9AE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6" descr="Logo Gymnasium Klosterneuburg">
            <a:extLst>
              <a:ext uri="{FF2B5EF4-FFF2-40B4-BE49-F238E27FC236}">
                <a16:creationId xmlns:a16="http://schemas.microsoft.com/office/drawing/2014/main" id="{C880FEF8-4B58-333F-5C6D-8B2A2FCCC3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8" descr="Logo Gymnasium Klosterneuburg">
            <a:extLst>
              <a:ext uri="{FF2B5EF4-FFF2-40B4-BE49-F238E27FC236}">
                <a16:creationId xmlns:a16="http://schemas.microsoft.com/office/drawing/2014/main" id="{24885EE9-0E25-D6D5-A15C-F787002226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773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795129"/>
            <a:ext cx="6973824" cy="1304015"/>
          </a:xfrm>
        </p:spPr>
        <p:txBody>
          <a:bodyPr anchor="b">
            <a:normAutofit/>
          </a:bodyPr>
          <a:lstStyle/>
          <a:p>
            <a:r>
              <a:rPr lang="de-DE" sz="4000" dirty="0"/>
              <a:t>Buffet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2312988"/>
            <a:ext cx="6973823" cy="3651250"/>
          </a:xfrm>
        </p:spPr>
        <p:txBody>
          <a:bodyPr>
            <a:normAutofit/>
          </a:bodyPr>
          <a:lstStyle/>
          <a:p>
            <a:r>
              <a:rPr lang="de-DE" sz="3000" dirty="0"/>
              <a:t>Mittagessen in der 6. und 7. Stunde</a:t>
            </a:r>
          </a:p>
          <a:p>
            <a:r>
              <a:rPr lang="de-DE" sz="3000" dirty="0"/>
              <a:t>Essen im AUF</a:t>
            </a:r>
          </a:p>
          <a:p>
            <a:r>
              <a:rPr lang="de-DE" sz="3000" dirty="0"/>
              <a:t>Das Essen wird direkt beim Buffet bezahlt (nicht im monatlichen Beitrag enthalten)</a:t>
            </a:r>
          </a:p>
          <a:p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4293640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chrift enthält.&#10;&#10;Automatisch generierte Beschreibung">
            <a:extLst>
              <a:ext uri="{FF2B5EF4-FFF2-40B4-BE49-F238E27FC236}">
                <a16:creationId xmlns:a16="http://schemas.microsoft.com/office/drawing/2014/main" id="{446633CB-F772-DA8F-D901-8DA0B6D343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3976"/>
            <a:ext cx="12192000" cy="694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91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795129"/>
            <a:ext cx="6973824" cy="1304015"/>
          </a:xfrm>
        </p:spPr>
        <p:txBody>
          <a:bodyPr anchor="b">
            <a:normAutofit/>
          </a:bodyPr>
          <a:lstStyle/>
          <a:p>
            <a:r>
              <a:rPr lang="de-DE" sz="4000" dirty="0"/>
              <a:t>Betreute Mittagspause (BMP)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2312987"/>
            <a:ext cx="9361709" cy="4252200"/>
          </a:xfrm>
        </p:spPr>
        <p:txBody>
          <a:bodyPr>
            <a:normAutofit/>
          </a:bodyPr>
          <a:lstStyle/>
          <a:p>
            <a:r>
              <a:rPr lang="de-DE" sz="3000" dirty="0"/>
              <a:t>Kostenloses Angebot der Schule</a:t>
            </a:r>
          </a:p>
          <a:p>
            <a:r>
              <a:rPr lang="de-DE" sz="3000" dirty="0"/>
              <a:t>Anmeldung mittels </a:t>
            </a:r>
            <a:r>
              <a:rPr lang="de-DE" sz="3000" dirty="0" err="1"/>
              <a:t>Eduflow</a:t>
            </a:r>
            <a:r>
              <a:rPr lang="de-DE" sz="3000" dirty="0"/>
              <a:t> bis 10.9.</a:t>
            </a:r>
          </a:p>
          <a:p>
            <a:r>
              <a:rPr lang="de-DE" sz="3000" dirty="0"/>
              <a:t>Möglich in der 6. und/oder 7. Stunde</a:t>
            </a:r>
          </a:p>
          <a:p>
            <a:r>
              <a:rPr lang="de-DE" sz="3000" dirty="0"/>
              <a:t>Möglich an bis zu zwei Tagen pro Woche</a:t>
            </a:r>
          </a:p>
          <a:p>
            <a:r>
              <a:rPr lang="de-DE" sz="3000" dirty="0"/>
              <a:t>Im AUF, gedacht als Überbrückung oder wenn Ihr Kind nur in der Schule isst und dann nach Hause geht</a:t>
            </a:r>
          </a:p>
          <a:p>
            <a:r>
              <a:rPr lang="de-DE" sz="3000" dirty="0"/>
              <a:t>Eine Anmeldung an einem Tag erfolgt entweder für die NB oder für die BMP</a:t>
            </a:r>
          </a:p>
          <a:p>
            <a:endParaRPr lang="de-DE" sz="3000" dirty="0"/>
          </a:p>
          <a:p>
            <a:endParaRPr lang="de-DE" sz="3000" dirty="0"/>
          </a:p>
          <a:p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924271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795129"/>
            <a:ext cx="6973824" cy="1304015"/>
          </a:xfrm>
        </p:spPr>
        <p:txBody>
          <a:bodyPr anchor="b">
            <a:normAutofit/>
          </a:bodyPr>
          <a:lstStyle/>
          <a:p>
            <a:r>
              <a:rPr lang="de-DE" sz="4000" dirty="0"/>
              <a:t>Abwesenheit Ihres Kindes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2312988"/>
            <a:ext cx="6973823" cy="3651250"/>
          </a:xfrm>
        </p:spPr>
        <p:txBody>
          <a:bodyPr>
            <a:normAutofit/>
          </a:bodyPr>
          <a:lstStyle/>
          <a:p>
            <a:r>
              <a:rPr lang="de-DE" sz="3200" dirty="0"/>
              <a:t>Entschuldigung Ihres Kindes über </a:t>
            </a:r>
            <a:r>
              <a:rPr lang="de-DE" sz="3200" dirty="0" err="1"/>
              <a:t>Webuntis</a:t>
            </a:r>
            <a:endParaRPr lang="de-DE" sz="3200" dirty="0">
              <a:solidFill>
                <a:srgbClr val="FF0000"/>
              </a:solidFill>
            </a:endParaRPr>
          </a:p>
          <a:p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519643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19CB04-3133-C73D-7C64-EA1C3792C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 descr="Ein Bild, das Text, Software, Computersymbol, Webseite enthält.&#10;&#10;Automatisch generierte Beschreibung">
            <a:extLst>
              <a:ext uri="{FF2B5EF4-FFF2-40B4-BE49-F238E27FC236}">
                <a16:creationId xmlns:a16="http://schemas.microsoft.com/office/drawing/2014/main" id="{F85BFBF0-F5AB-D128-FFB6-60206393A4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79" y="533400"/>
            <a:ext cx="11897441" cy="5791200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Freihand 6">
                <a:extLst>
                  <a:ext uri="{FF2B5EF4-FFF2-40B4-BE49-F238E27FC236}">
                    <a16:creationId xmlns:a16="http://schemas.microsoft.com/office/drawing/2014/main" id="{77657D29-43EC-DE15-3AAA-0970FE1338DF}"/>
                  </a:ext>
                </a:extLst>
              </p14:cNvPr>
              <p14:cNvContentPartPr/>
              <p14:nvPr/>
            </p14:nvContentPartPr>
            <p14:xfrm>
              <a:off x="848760" y="5777880"/>
              <a:ext cx="1335600" cy="89640"/>
            </p14:xfrm>
          </p:contentPart>
        </mc:Choice>
        <mc:Fallback xmlns="">
          <p:pic>
            <p:nvPicPr>
              <p:cNvPr id="7" name="Freihand 6">
                <a:extLst>
                  <a:ext uri="{FF2B5EF4-FFF2-40B4-BE49-F238E27FC236}">
                    <a16:creationId xmlns:a16="http://schemas.microsoft.com/office/drawing/2014/main" id="{77657D29-43EC-DE15-3AAA-0970FE1338D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6120" y="5715240"/>
                <a:ext cx="1461240" cy="215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10164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Text, Screenshot, Software, Computersymbol enthält.&#10;&#10;Automatisch generierte Beschreibung">
            <a:extLst>
              <a:ext uri="{FF2B5EF4-FFF2-40B4-BE49-F238E27FC236}">
                <a16:creationId xmlns:a16="http://schemas.microsoft.com/office/drawing/2014/main" id="{3B32AC45-8A04-F180-C638-8A24A14196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02733"/>
            <a:ext cx="12190919" cy="586135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Freihand 8">
                <a:extLst>
                  <a:ext uri="{FF2B5EF4-FFF2-40B4-BE49-F238E27FC236}">
                    <a16:creationId xmlns:a16="http://schemas.microsoft.com/office/drawing/2014/main" id="{8334427E-08A6-EF91-053E-4BF160D98B2E}"/>
                  </a:ext>
                </a:extLst>
              </p14:cNvPr>
              <p14:cNvContentPartPr/>
              <p14:nvPr/>
            </p14:nvContentPartPr>
            <p14:xfrm>
              <a:off x="694700" y="5786330"/>
              <a:ext cx="1343520" cy="24840"/>
            </p14:xfrm>
          </p:contentPart>
        </mc:Choice>
        <mc:Fallback xmlns="">
          <p:pic>
            <p:nvPicPr>
              <p:cNvPr id="9" name="Freihand 8">
                <a:extLst>
                  <a:ext uri="{FF2B5EF4-FFF2-40B4-BE49-F238E27FC236}">
                    <a16:creationId xmlns:a16="http://schemas.microsoft.com/office/drawing/2014/main" id="{8334427E-08A6-EF91-053E-4BF160D98B2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1700" y="5723690"/>
                <a:ext cx="1469160" cy="15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08541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968" y="118555"/>
            <a:ext cx="6973824" cy="1304015"/>
          </a:xfrm>
        </p:spPr>
        <p:txBody>
          <a:bodyPr anchor="b">
            <a:normAutofit/>
          </a:bodyPr>
          <a:lstStyle/>
          <a:p>
            <a:r>
              <a:rPr lang="de-DE" sz="4000" dirty="0"/>
              <a:t>Exemplarischer Tag in der NB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835" y="1541124"/>
            <a:ext cx="9778093" cy="509598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de-DE" sz="3000" dirty="0"/>
              <a:t>13:35 Unterrichtsschluss</a:t>
            </a:r>
          </a:p>
          <a:p>
            <a:pPr>
              <a:lnSpc>
                <a:spcPct val="160000"/>
              </a:lnSpc>
            </a:pPr>
            <a:r>
              <a:rPr lang="de-DE" sz="3000" dirty="0"/>
              <a:t>13:40-14:30 Kind meldet sich bei Lehrperson im jeweiligen Klassenraum an, geht Essen und dann in den Kreativkurs (Lehrperson ist informiert)</a:t>
            </a:r>
          </a:p>
          <a:p>
            <a:pPr>
              <a:lnSpc>
                <a:spcPct val="160000"/>
              </a:lnSpc>
            </a:pPr>
            <a:r>
              <a:rPr lang="de-DE" sz="3000" dirty="0"/>
              <a:t>14:35-15:25 Hausübung + Vokabeln lernen</a:t>
            </a:r>
          </a:p>
          <a:p>
            <a:pPr>
              <a:lnSpc>
                <a:spcPct val="160000"/>
              </a:lnSpc>
            </a:pPr>
            <a:r>
              <a:rPr lang="de-DE" sz="3000" dirty="0"/>
              <a:t>15:30-16:20 Spaziergang zum Beet mit Lehrperson</a:t>
            </a:r>
          </a:p>
          <a:p>
            <a:pPr>
              <a:lnSpc>
                <a:spcPct val="160000"/>
              </a:lnSpc>
            </a:pPr>
            <a:r>
              <a:rPr lang="de-DE" sz="3000" dirty="0"/>
              <a:t>16:20-17:00 Tischtennis auf der Terrasse (wenn Abholzeit nicht 17:00 ist, Abmeldung nicht vergessen)</a:t>
            </a:r>
          </a:p>
          <a:p>
            <a:pPr>
              <a:lnSpc>
                <a:spcPct val="160000"/>
              </a:lnSpc>
            </a:pPr>
            <a:r>
              <a:rPr lang="de-DE" sz="3000" dirty="0"/>
              <a:t>17:15-19:00 UÜ Boden- und Gerätturnen (TS2)</a:t>
            </a:r>
          </a:p>
          <a:p>
            <a:endParaRPr lang="de-DE" sz="3000" dirty="0"/>
          </a:p>
          <a:p>
            <a:endParaRPr lang="de-DE" sz="3000" dirty="0"/>
          </a:p>
          <a:p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502313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B8FE53F4-CDB5-E529-09B6-714F3472B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9260"/>
            <a:ext cx="5935133" cy="4822295"/>
          </a:xfrm>
          <a:prstGeom prst="rect">
            <a:avLst/>
          </a:prstGeom>
        </p:spPr>
      </p:pic>
      <p:pic>
        <p:nvPicPr>
          <p:cNvPr id="15" name="Inhaltsplatzhalter 14">
            <a:extLst>
              <a:ext uri="{FF2B5EF4-FFF2-40B4-BE49-F238E27FC236}">
                <a16:creationId xmlns:a16="http://schemas.microsoft.com/office/drawing/2014/main" id="{8EB327BE-7407-14FB-2A33-A12AD3A648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863937" y="1857676"/>
            <a:ext cx="6329492" cy="302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672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E76360-7033-20C9-7257-FEFEEF7DF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Kontakt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C0D00B-CA2C-8C9B-7597-C49615DF0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NB: </a:t>
            </a:r>
            <a:r>
              <a:rPr lang="de-DE" dirty="0">
                <a:hlinkClick r:id="rId2"/>
              </a:rPr>
              <a:t>wilhelm.joos@bgklosterneuburg.at</a:t>
            </a:r>
            <a:endParaRPr lang="de-DE" dirty="0"/>
          </a:p>
          <a:p>
            <a:r>
              <a:rPr lang="de-DE" dirty="0"/>
              <a:t>BMP: </a:t>
            </a:r>
            <a:r>
              <a:rPr lang="de-DE" dirty="0">
                <a:hlinkClick r:id="rId3"/>
              </a:rPr>
              <a:t>dirk.deubel@bgklosterneuburg.at</a:t>
            </a:r>
            <a:endParaRPr lang="de-DE" dirty="0"/>
          </a:p>
          <a:p>
            <a:r>
              <a:rPr lang="de-DE" dirty="0"/>
              <a:t>Telefon NB: </a:t>
            </a:r>
            <a:r>
              <a:rPr lang="de-DE" b="1" i="0" dirty="0">
                <a:solidFill>
                  <a:srgbClr val="000000"/>
                </a:solidFill>
                <a:effectLst/>
                <a:latin typeface="Alegreya Sans"/>
              </a:rPr>
              <a:t>02243−32155−16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541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968" y="118555"/>
            <a:ext cx="6973824" cy="1304015"/>
          </a:xfrm>
        </p:spPr>
        <p:txBody>
          <a:bodyPr anchor="b">
            <a:normAutofit/>
          </a:bodyPr>
          <a:lstStyle/>
          <a:p>
            <a:r>
              <a:rPr lang="de-DE" sz="4000" dirty="0"/>
              <a:t>Fragen?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835" y="1541124"/>
            <a:ext cx="9778093" cy="5095981"/>
          </a:xfrm>
        </p:spPr>
        <p:txBody>
          <a:bodyPr>
            <a:normAutofit/>
          </a:bodyPr>
          <a:lstStyle/>
          <a:p>
            <a:endParaRPr lang="de-DE" sz="3000"/>
          </a:p>
          <a:p>
            <a:endParaRPr lang="de-DE" sz="3000"/>
          </a:p>
          <a:p>
            <a:endParaRPr lang="de-DE" sz="3000" dirty="0"/>
          </a:p>
        </p:txBody>
      </p:sp>
      <p:pic>
        <p:nvPicPr>
          <p:cNvPr id="5" name="Grafik 4" descr="Fragen Silhouette">
            <a:extLst>
              <a:ext uri="{FF2B5EF4-FFF2-40B4-BE49-F238E27FC236}">
                <a16:creationId xmlns:a16="http://schemas.microsoft.com/office/drawing/2014/main" id="{8366FBEE-70AB-70C3-2A4B-6D1D871FE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10968" y="1541124"/>
            <a:ext cx="3772328" cy="377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722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795129"/>
            <a:ext cx="6973824" cy="1304015"/>
          </a:xfrm>
        </p:spPr>
        <p:txBody>
          <a:bodyPr anchor="b">
            <a:normAutofit/>
          </a:bodyPr>
          <a:lstStyle/>
          <a:p>
            <a:r>
              <a:rPr lang="de-DE" sz="4000" dirty="0"/>
              <a:t>Nachmittagsbetreuung im Überblick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2312988"/>
            <a:ext cx="6973823" cy="3651250"/>
          </a:xfrm>
        </p:spPr>
        <p:txBody>
          <a:bodyPr>
            <a:normAutofit/>
          </a:bodyPr>
          <a:lstStyle/>
          <a:p>
            <a:r>
              <a:rPr lang="de-DE" sz="3000" dirty="0"/>
              <a:t>An allen Schultagen von 12:45 – 17:00</a:t>
            </a:r>
          </a:p>
          <a:p>
            <a:r>
              <a:rPr lang="de-DE" sz="3000" dirty="0"/>
              <a:t>Für Schüler*innen der 1. und 2. Klassen</a:t>
            </a:r>
          </a:p>
          <a:p>
            <a:r>
              <a:rPr lang="de-DE" sz="3000" dirty="0"/>
              <a:t>Freizeit- und Lernbetreuung durch Lehrpersonen der Schule</a:t>
            </a:r>
          </a:p>
          <a:p>
            <a:r>
              <a:rPr lang="de-DE" sz="3000" dirty="0"/>
              <a:t>Räumlichkeiten im Gang der Nachmittagsbetreuung</a:t>
            </a:r>
          </a:p>
          <a:p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32282332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272" y="585627"/>
            <a:ext cx="7026155" cy="3883631"/>
          </a:xfrm>
        </p:spPr>
        <p:txBody>
          <a:bodyPr anchor="b">
            <a:normAutofit/>
          </a:bodyPr>
          <a:lstStyle/>
          <a:p>
            <a:r>
              <a:rPr lang="de-DE" sz="4000" dirty="0"/>
              <a:t>Das Team der Nachmittagsbetreuung freut sich auf Ihre Kinder.</a:t>
            </a:r>
            <a:br>
              <a:rPr lang="de-DE" sz="4000" dirty="0"/>
            </a:br>
            <a:br>
              <a:rPr lang="de-DE" sz="4000" dirty="0"/>
            </a:br>
            <a:r>
              <a:rPr lang="de-DE" sz="4000" dirty="0"/>
              <a:t>Danke für Ihre Aufmerksamkeit!</a:t>
            </a:r>
            <a:br>
              <a:rPr lang="de-DE" sz="4000" dirty="0"/>
            </a:br>
            <a:endParaRPr lang="de-DE" sz="4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835" y="1541124"/>
            <a:ext cx="9778093" cy="5095981"/>
          </a:xfrm>
        </p:spPr>
        <p:txBody>
          <a:bodyPr>
            <a:normAutofit/>
          </a:bodyPr>
          <a:lstStyle/>
          <a:p>
            <a:endParaRPr lang="de-DE" sz="3000" dirty="0"/>
          </a:p>
          <a:p>
            <a:endParaRPr lang="de-DE" sz="3000" dirty="0"/>
          </a:p>
          <a:p>
            <a:endParaRPr lang="de-DE" sz="3000" dirty="0"/>
          </a:p>
        </p:txBody>
      </p:sp>
      <p:pic>
        <p:nvPicPr>
          <p:cNvPr id="7" name="Grafik 6" descr="Engelsgesichtskontur Silhouette">
            <a:extLst>
              <a:ext uri="{FF2B5EF4-FFF2-40B4-BE49-F238E27FC236}">
                <a16:creationId xmlns:a16="http://schemas.microsoft.com/office/drawing/2014/main" id="{8FE91205-C3AD-6F1A-F95E-0851B0273B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1199" y="4656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Raum-</a:t>
            </a:r>
            <a:b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713A35B-E779-3E3E-D9C1-B24EB12C0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316" y="1385150"/>
            <a:ext cx="6780700" cy="408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138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610" y="213844"/>
            <a:ext cx="6973824" cy="679918"/>
          </a:xfrm>
        </p:spPr>
        <p:txBody>
          <a:bodyPr anchor="b">
            <a:normAutofit/>
          </a:bodyPr>
          <a:lstStyle/>
          <a:p>
            <a:r>
              <a:rPr lang="de-DE" sz="4000" dirty="0"/>
              <a:t>Abkürzungen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610" y="1177522"/>
            <a:ext cx="10841188" cy="4936822"/>
          </a:xfrm>
        </p:spPr>
        <p:txBody>
          <a:bodyPr>
            <a:normAutofit fontScale="25000" lnSpcReduction="20000"/>
          </a:bodyPr>
          <a:lstStyle/>
          <a:p>
            <a:r>
              <a:rPr lang="de-DE" sz="10000" dirty="0"/>
              <a:t>NB/NMB – Nachmittagsbetreuung</a:t>
            </a:r>
          </a:p>
          <a:p>
            <a:r>
              <a:rPr lang="de-DE" sz="10000" dirty="0"/>
              <a:t>BMP – Betreute Mittagspause</a:t>
            </a:r>
          </a:p>
          <a:p>
            <a:r>
              <a:rPr lang="de-DE" sz="10000" dirty="0"/>
              <a:t>RNB – Raum der Nachmittagsbetreuung</a:t>
            </a:r>
          </a:p>
          <a:p>
            <a:r>
              <a:rPr lang="de-DE" sz="10000" dirty="0"/>
              <a:t>R6A/7A/8D/6C/7B – Räume der jeweiligen Klassen</a:t>
            </a:r>
          </a:p>
          <a:p>
            <a:r>
              <a:rPr lang="de-DE" sz="10000" dirty="0"/>
              <a:t>AUF – Aufenthaltsraum</a:t>
            </a:r>
          </a:p>
          <a:p>
            <a:r>
              <a:rPr lang="de-DE" sz="10000" dirty="0"/>
              <a:t>TS1/2/3 – Turnsäle</a:t>
            </a:r>
          </a:p>
          <a:p>
            <a:r>
              <a:rPr lang="de-DE" sz="10000" dirty="0"/>
              <a:t>MS1/2/3 – Musiksäle</a:t>
            </a:r>
          </a:p>
          <a:p>
            <a:r>
              <a:rPr lang="de-DE" sz="10000" dirty="0"/>
              <a:t>WS1/2/3 – </a:t>
            </a:r>
            <a:r>
              <a:rPr lang="de-DE" sz="10000" dirty="0" err="1"/>
              <a:t>Werksäle</a:t>
            </a:r>
            <a:endParaRPr lang="de-DE" sz="10000" dirty="0"/>
          </a:p>
          <a:p>
            <a:r>
              <a:rPr lang="de-DE" sz="10000" dirty="0"/>
              <a:t>FLZ – Freie Lernzeit</a:t>
            </a:r>
          </a:p>
          <a:p>
            <a:r>
              <a:rPr lang="de-DE" sz="10000" dirty="0"/>
              <a:t>BLZ – Betreute Lernzeit</a:t>
            </a:r>
          </a:p>
          <a:p>
            <a:r>
              <a:rPr lang="de-DE" sz="10000" dirty="0"/>
              <a:t>BMKB – Betreuung </a:t>
            </a:r>
            <a:r>
              <a:rPr lang="de-DE" sz="10000" b="0" i="0" dirty="0">
                <a:effectLst/>
              </a:rPr>
              <a:t>musisch-kreativer bzw. bewegungserzieherischer Bereich</a:t>
            </a:r>
          </a:p>
          <a:p>
            <a:r>
              <a:rPr lang="de-DE" sz="10000" dirty="0"/>
              <a:t>UÜ – Unverbindliche Übung</a:t>
            </a:r>
          </a:p>
          <a:p>
            <a:pPr algn="l"/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48091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795129"/>
            <a:ext cx="6973824" cy="1304015"/>
          </a:xfrm>
        </p:spPr>
        <p:txBody>
          <a:bodyPr anchor="b">
            <a:normAutofit fontScale="90000"/>
          </a:bodyPr>
          <a:lstStyle/>
          <a:p>
            <a:r>
              <a:rPr lang="de-DE" sz="4000" dirty="0"/>
              <a:t>Monatliche Preise der Nachmittagsbetreuung (exkl. Mittagessen)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2312988"/>
            <a:ext cx="6973823" cy="3651250"/>
          </a:xfrm>
        </p:spPr>
        <p:txBody>
          <a:bodyPr>
            <a:normAutofit lnSpcReduction="10000"/>
          </a:bodyPr>
          <a:lstStyle/>
          <a:p>
            <a:pPr algn="l"/>
            <a:r>
              <a:rPr lang="da-DK" sz="3000" b="0" i="0" dirty="0">
                <a:solidFill>
                  <a:srgbClr val="000000"/>
                </a:solidFill>
                <a:effectLst/>
              </a:rPr>
              <a:t>5 Tage* - € 88,00</a:t>
            </a:r>
          </a:p>
          <a:p>
            <a:pPr algn="l"/>
            <a:r>
              <a:rPr lang="da-DK" sz="3000" b="0" i="0" dirty="0">
                <a:solidFill>
                  <a:srgbClr val="000000"/>
                </a:solidFill>
                <a:effectLst/>
              </a:rPr>
              <a:t>4 Tage* - € 70,40</a:t>
            </a:r>
          </a:p>
          <a:p>
            <a:pPr algn="l"/>
            <a:r>
              <a:rPr lang="da-DK" sz="3000" b="0" i="0" dirty="0">
                <a:solidFill>
                  <a:srgbClr val="000000"/>
                </a:solidFill>
                <a:effectLst/>
              </a:rPr>
              <a:t>3 Tage* - € 52,80</a:t>
            </a:r>
          </a:p>
          <a:p>
            <a:pPr algn="l"/>
            <a:r>
              <a:rPr lang="da-DK" sz="3000" b="0" i="0" dirty="0">
                <a:solidFill>
                  <a:srgbClr val="000000"/>
                </a:solidFill>
                <a:effectLst/>
              </a:rPr>
              <a:t>2 Tage* - € 35,20</a:t>
            </a:r>
          </a:p>
          <a:p>
            <a:pPr algn="l"/>
            <a:r>
              <a:rPr lang="da-DK" sz="3000" b="0" i="0" dirty="0">
                <a:solidFill>
                  <a:srgbClr val="000000"/>
                </a:solidFill>
                <a:effectLst/>
              </a:rPr>
              <a:t>1 Tag* - € 26,40</a:t>
            </a:r>
          </a:p>
          <a:p>
            <a:endParaRPr lang="de-DE" sz="3000" dirty="0"/>
          </a:p>
          <a:p>
            <a:pPr marL="0" indent="0">
              <a:buNone/>
            </a:pPr>
            <a:r>
              <a:rPr lang="de-DE" sz="3000" dirty="0"/>
              <a:t>*… pro Woche</a:t>
            </a:r>
          </a:p>
        </p:txBody>
      </p:sp>
    </p:spTree>
    <p:extLst>
      <p:ext uri="{BB962C8B-B14F-4D97-AF65-F5344CB8AC3E}">
        <p14:creationId xmlns:p14="http://schemas.microsoft.com/office/powerpoint/2010/main" val="16102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795129"/>
            <a:ext cx="6973824" cy="1304015"/>
          </a:xfrm>
        </p:spPr>
        <p:txBody>
          <a:bodyPr anchor="b">
            <a:normAutofit/>
          </a:bodyPr>
          <a:lstStyle/>
          <a:p>
            <a:r>
              <a:rPr lang="de-DE" sz="4000" dirty="0"/>
              <a:t>Anmeldung zur Nachmittagsbetreuung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5" y="2312988"/>
            <a:ext cx="9063759" cy="3651250"/>
          </a:xfrm>
        </p:spPr>
        <p:txBody>
          <a:bodyPr>
            <a:normAutofit fontScale="92500"/>
          </a:bodyPr>
          <a:lstStyle/>
          <a:p>
            <a:r>
              <a:rPr lang="de-DE" sz="3000" dirty="0"/>
              <a:t>Möglich bis 10.9.</a:t>
            </a:r>
          </a:p>
          <a:p>
            <a:r>
              <a:rPr lang="de-DE" sz="3000" dirty="0"/>
              <a:t>Mittels </a:t>
            </a:r>
            <a:r>
              <a:rPr lang="de-DE" sz="3000" dirty="0" err="1"/>
              <a:t>Eduflow</a:t>
            </a:r>
            <a:endParaRPr lang="de-DE" sz="3000" dirty="0"/>
          </a:p>
          <a:p>
            <a:r>
              <a:rPr lang="de-DE" sz="3000" dirty="0"/>
              <a:t>Bei Anmeldung gesondertes </a:t>
            </a:r>
            <a:r>
              <a:rPr lang="de-DE" sz="3000" dirty="0" err="1"/>
              <a:t>Eduflow</a:t>
            </a:r>
            <a:r>
              <a:rPr lang="de-DE" sz="3000" dirty="0"/>
              <a:t> mit den Zahlungsmodalitäten (Monatlicher Beitrag, Arbeitsmittel)</a:t>
            </a:r>
          </a:p>
          <a:p>
            <a:r>
              <a:rPr lang="de-DE" sz="3000" dirty="0"/>
              <a:t>Keine Schüler*innenlisten in den ersten beiden Wochen, die Kinder gehen in den Ihnen zugeteilten Raum im Gang der NB (Schilder mit den jeweiligen Klassen hängen an den Türen der Klassenräume)</a:t>
            </a:r>
          </a:p>
          <a:p>
            <a:endParaRPr lang="de-DE" sz="3000" dirty="0"/>
          </a:p>
          <a:p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3225876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795129"/>
            <a:ext cx="6973824" cy="1304015"/>
          </a:xfrm>
        </p:spPr>
        <p:txBody>
          <a:bodyPr anchor="b">
            <a:normAutofit/>
          </a:bodyPr>
          <a:lstStyle/>
          <a:p>
            <a:r>
              <a:rPr lang="de-DE" sz="4000" dirty="0"/>
              <a:t>Stunden in der NB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2312988"/>
            <a:ext cx="6973823" cy="3651250"/>
          </a:xfrm>
        </p:spPr>
        <p:txBody>
          <a:bodyPr>
            <a:normAutofit/>
          </a:bodyPr>
          <a:lstStyle/>
          <a:p>
            <a:r>
              <a:rPr lang="de-DE" sz="3000" dirty="0"/>
              <a:t>12:45-13:35 (6. St.): Essen/FLZ</a:t>
            </a:r>
          </a:p>
          <a:p>
            <a:r>
              <a:rPr lang="de-DE" sz="3000" dirty="0"/>
              <a:t>13:40-14:30 (7. St.): Essen/FLZ/BMKB</a:t>
            </a:r>
          </a:p>
          <a:p>
            <a:r>
              <a:rPr lang="de-DE" sz="3000" dirty="0"/>
              <a:t>14:35-15:25 (8. St.): BLZ für alle</a:t>
            </a:r>
          </a:p>
          <a:p>
            <a:r>
              <a:rPr lang="de-DE" sz="3000" dirty="0"/>
              <a:t>15:30-16:20 (9. St.): FLZ/BMKB</a:t>
            </a:r>
          </a:p>
          <a:p>
            <a:r>
              <a:rPr lang="de-DE" sz="3000" dirty="0"/>
              <a:t>16:20-17:00 (10. St.): FLZ</a:t>
            </a:r>
          </a:p>
        </p:txBody>
      </p:sp>
    </p:spTree>
    <p:extLst>
      <p:ext uri="{BB962C8B-B14F-4D97-AF65-F5344CB8AC3E}">
        <p14:creationId xmlns:p14="http://schemas.microsoft.com/office/powerpoint/2010/main" val="3672034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D8F1063-179D-4C79-BFD6-9CAFE80E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3" y="0"/>
            <a:ext cx="10853745" cy="6858000"/>
            <a:chOff x="183" y="0"/>
            <a:chExt cx="1085374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3" y="0"/>
              <a:ext cx="10438361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42786" y="0"/>
              <a:ext cx="2511142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4395" y="0"/>
              <a:ext cx="2517803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94853" y="0"/>
              <a:ext cx="224474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CECEC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DFC1DE2A-149F-B36F-0C1B-0913669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917" y="137583"/>
            <a:ext cx="6973824" cy="1304015"/>
          </a:xfrm>
        </p:spPr>
        <p:txBody>
          <a:bodyPr anchor="b">
            <a:normAutofit/>
          </a:bodyPr>
          <a:lstStyle/>
          <a:p>
            <a:r>
              <a:rPr lang="de-DE" sz="4000" dirty="0"/>
              <a:t>Freizeitangebote in der NB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BC04BE-3C86-30FE-71B2-8E2F2BBD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008" y="1655441"/>
            <a:ext cx="8960018" cy="4545013"/>
          </a:xfrm>
        </p:spPr>
        <p:txBody>
          <a:bodyPr>
            <a:normAutofit fontScale="92500" lnSpcReduction="20000"/>
          </a:bodyPr>
          <a:lstStyle/>
          <a:p>
            <a:r>
              <a:rPr lang="de-DE" sz="3000" dirty="0"/>
              <a:t>BMKB-Kurse</a:t>
            </a:r>
            <a:endParaRPr lang="de-DE" sz="2600" dirty="0"/>
          </a:p>
          <a:p>
            <a:pPr lvl="1"/>
            <a:r>
              <a:rPr lang="de-DE" sz="2600" dirty="0"/>
              <a:t>Kreativ</a:t>
            </a:r>
          </a:p>
          <a:p>
            <a:pPr lvl="1"/>
            <a:r>
              <a:rPr lang="de-DE" sz="2600" dirty="0"/>
              <a:t>Sport</a:t>
            </a:r>
          </a:p>
          <a:p>
            <a:pPr lvl="1"/>
            <a:r>
              <a:rPr lang="de-DE" sz="2600" dirty="0"/>
              <a:t>Bibliothek</a:t>
            </a:r>
          </a:p>
          <a:p>
            <a:r>
              <a:rPr lang="de-DE" sz="3000" dirty="0"/>
              <a:t>Bücher</a:t>
            </a:r>
          </a:p>
          <a:p>
            <a:r>
              <a:rPr lang="de-DE" sz="3000" dirty="0"/>
              <a:t>Spielesammlung</a:t>
            </a:r>
          </a:p>
          <a:p>
            <a:r>
              <a:rPr lang="de-DE" sz="3000" dirty="0"/>
              <a:t>Sportgeräte (Tischtennistisch, Spikeball, Slackline…)</a:t>
            </a:r>
          </a:p>
          <a:p>
            <a:r>
              <a:rPr lang="de-DE" sz="3000" dirty="0"/>
              <a:t>Turnsäle und Sportplatz (wenn nicht belegt)</a:t>
            </a:r>
          </a:p>
          <a:p>
            <a:r>
              <a:rPr lang="de-DE" sz="3000" dirty="0"/>
              <a:t>Bastelsachen</a:t>
            </a:r>
          </a:p>
          <a:p>
            <a:r>
              <a:rPr lang="de-DE" sz="3000" dirty="0"/>
              <a:t>Biotop im Schulhof</a:t>
            </a:r>
          </a:p>
          <a:p>
            <a:r>
              <a:rPr lang="de-DE" sz="3000" dirty="0"/>
              <a:t>Beet in der </a:t>
            </a:r>
            <a:r>
              <a:rPr lang="de-DE" sz="3000" dirty="0" err="1"/>
              <a:t>Wisentgasse</a:t>
            </a:r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1868527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2CF88-CB6B-8DF1-BE9B-E255C7F1A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Handys, Laptops und Süßigkeiten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04278B-A7D9-F656-9E99-93CF79D9B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Laptops</a:t>
            </a:r>
          </a:p>
          <a:p>
            <a:pPr lvl="1"/>
            <a:r>
              <a:rPr lang="de-DE" dirty="0"/>
              <a:t>Für schulische Zwecke (HÜ, Stundenplan)</a:t>
            </a:r>
          </a:p>
          <a:p>
            <a:pPr lvl="1"/>
            <a:endParaRPr lang="de-DE" dirty="0"/>
          </a:p>
          <a:p>
            <a:r>
              <a:rPr lang="de-DE" dirty="0"/>
              <a:t>Handys</a:t>
            </a:r>
          </a:p>
          <a:p>
            <a:pPr lvl="1"/>
            <a:r>
              <a:rPr lang="de-DE" dirty="0"/>
              <a:t>Kommunikation mit den EZB</a:t>
            </a:r>
          </a:p>
          <a:p>
            <a:pPr lvl="1"/>
            <a:endParaRPr lang="de-DE" dirty="0"/>
          </a:p>
          <a:p>
            <a:r>
              <a:rPr lang="de-DE" dirty="0"/>
              <a:t>Süßigkeiten sind in der Nachmittagsbetreuung nicht erlaubt</a:t>
            </a:r>
          </a:p>
          <a:p>
            <a:r>
              <a:rPr lang="de-DE" dirty="0"/>
              <a:t>Es gibt jede Woche eine Obstkiste</a:t>
            </a:r>
          </a:p>
        </p:txBody>
      </p:sp>
    </p:spTree>
    <p:extLst>
      <p:ext uri="{BB962C8B-B14F-4D97-AF65-F5344CB8AC3E}">
        <p14:creationId xmlns:p14="http://schemas.microsoft.com/office/powerpoint/2010/main" val="2835222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Breitbild</PresentationFormat>
  <Paragraphs>90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7" baseType="lpstr">
      <vt:lpstr>Meiryo</vt:lpstr>
      <vt:lpstr>Alegreya Sans</vt:lpstr>
      <vt:lpstr>Aptos</vt:lpstr>
      <vt:lpstr>Arial</vt:lpstr>
      <vt:lpstr>Calibri</vt:lpstr>
      <vt:lpstr>Calibri Light</vt:lpstr>
      <vt:lpstr>Office</vt:lpstr>
      <vt:lpstr>Informationsabend der 1. Klassen Nachmittagsbetreuung und Betreute Mittagspause</vt:lpstr>
      <vt:lpstr>Nachmittagsbetreuung im Überblick</vt:lpstr>
      <vt:lpstr>Raum- plan</vt:lpstr>
      <vt:lpstr>Abkürzungen</vt:lpstr>
      <vt:lpstr>Monatliche Preise der Nachmittagsbetreuung (exkl. Mittagessen)</vt:lpstr>
      <vt:lpstr>Anmeldung zur Nachmittagsbetreuung</vt:lpstr>
      <vt:lpstr>Stunden in der NB</vt:lpstr>
      <vt:lpstr>Freizeitangebote in der NB</vt:lpstr>
      <vt:lpstr>Handys, Laptops und Süßigkeiten</vt:lpstr>
      <vt:lpstr>Buffet</vt:lpstr>
      <vt:lpstr>PowerPoint-Präsentation</vt:lpstr>
      <vt:lpstr>Betreute Mittagspause (BMP)</vt:lpstr>
      <vt:lpstr>Abwesenheit Ihres Kindes</vt:lpstr>
      <vt:lpstr>PowerPoint-Präsentation</vt:lpstr>
      <vt:lpstr>PowerPoint-Präsentation</vt:lpstr>
      <vt:lpstr>Exemplarischer Tag in der NB</vt:lpstr>
      <vt:lpstr>PowerPoint-Präsentation</vt:lpstr>
      <vt:lpstr>Kontakt</vt:lpstr>
      <vt:lpstr>Fragen?</vt:lpstr>
      <vt:lpstr>Das Team der Nachmittagsbetreuung freut sich auf Ihre Kinder.  Danke für Ihre Aufmerksamkeit!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Elternabend der 1. Klassen Nachmittagsbetreuung und Betreute Mittagspause</dc:title>
  <dc:creator>Wilhelm JOOS</dc:creator>
  <cp:lastModifiedBy>JOOS Wilhelm</cp:lastModifiedBy>
  <cp:revision>7</cp:revision>
  <dcterms:created xsi:type="dcterms:W3CDTF">2022-08-28T08:09:57Z</dcterms:created>
  <dcterms:modified xsi:type="dcterms:W3CDTF">2025-09-03T06:41:59Z</dcterms:modified>
</cp:coreProperties>
</file>